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74"/>
  </p:notesMasterIdLst>
  <p:sldIdLst>
    <p:sldId id="972" r:id="rId2"/>
    <p:sldId id="257" r:id="rId3"/>
    <p:sldId id="258" r:id="rId4"/>
    <p:sldId id="444" r:id="rId5"/>
    <p:sldId id="581" r:id="rId6"/>
    <p:sldId id="485" r:id="rId7"/>
    <p:sldId id="583" r:id="rId8"/>
    <p:sldId id="486" r:id="rId9"/>
    <p:sldId id="487" r:id="rId10"/>
    <p:sldId id="789" r:id="rId11"/>
    <p:sldId id="790" r:id="rId12"/>
    <p:sldId id="797" r:id="rId13"/>
    <p:sldId id="795" r:id="rId14"/>
    <p:sldId id="1002" r:id="rId15"/>
    <p:sldId id="798" r:id="rId16"/>
    <p:sldId id="799" r:id="rId17"/>
    <p:sldId id="801" r:id="rId18"/>
    <p:sldId id="803" r:id="rId19"/>
    <p:sldId id="793" r:id="rId20"/>
    <p:sldId id="456" r:id="rId21"/>
    <p:sldId id="458" r:id="rId22"/>
    <p:sldId id="373" r:id="rId23"/>
    <p:sldId id="285" r:id="rId24"/>
    <p:sldId id="286" r:id="rId25"/>
    <p:sldId id="968" r:id="rId26"/>
    <p:sldId id="969" r:id="rId27"/>
    <p:sldId id="970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971" r:id="rId41"/>
    <p:sldId id="472" r:id="rId42"/>
    <p:sldId id="804" r:id="rId43"/>
    <p:sldId id="992" r:id="rId44"/>
    <p:sldId id="973" r:id="rId45"/>
    <p:sldId id="976" r:id="rId46"/>
    <p:sldId id="978" r:id="rId47"/>
    <p:sldId id="1001" r:id="rId48"/>
    <p:sldId id="1000" r:id="rId49"/>
    <p:sldId id="996" r:id="rId50"/>
    <p:sldId id="997" r:id="rId51"/>
    <p:sldId id="999" r:id="rId52"/>
    <p:sldId id="998" r:id="rId53"/>
    <p:sldId id="430" r:id="rId54"/>
    <p:sldId id="395" r:id="rId55"/>
    <p:sldId id="396" r:id="rId56"/>
    <p:sldId id="433" r:id="rId57"/>
    <p:sldId id="434" r:id="rId58"/>
    <p:sldId id="435" r:id="rId59"/>
    <p:sldId id="438" r:id="rId60"/>
    <p:sldId id="607" r:id="rId61"/>
    <p:sldId id="988" r:id="rId62"/>
    <p:sldId id="989" r:id="rId63"/>
    <p:sldId id="986" r:id="rId64"/>
    <p:sldId id="985" r:id="rId65"/>
    <p:sldId id="987" r:id="rId66"/>
    <p:sldId id="982" r:id="rId67"/>
    <p:sldId id="983" r:id="rId68"/>
    <p:sldId id="984" r:id="rId69"/>
    <p:sldId id="993" r:id="rId70"/>
    <p:sldId id="994" r:id="rId71"/>
    <p:sldId id="991" r:id="rId72"/>
    <p:sldId id="29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5"/>
  </p:normalViewPr>
  <p:slideViewPr>
    <p:cSldViewPr snapToGrid="0" snapToObjects="1">
      <p:cViewPr>
        <p:scale>
          <a:sx n="83" d="100"/>
          <a:sy n="83" d="100"/>
        </p:scale>
        <p:origin x="45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1T22:59:37.887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279 303 788 0,'0'0'35'0,"0"0"7"0,0 0-34 0,0 0-8 16,5-4 0-16,-1-4 0 0,0 8 72 0,5-7 12 16,-5 3 2-16,-4 4 1 0,9-8-69 0,0 4-18 15,-9-3 0-15,0 7 0 0,4-4 0 0,-4 4 0 0,4-8 0 0,1 4 0 16,-5 4 0-16,4-7 0 0,5-1 0 0,-9 8 0 16,4-4 12-16,-4 4-3 0,13-8-1 0,-8 4 0 15,3 1 4-15,-8 3 0 0,9-8 0 0,0 4 0 16,-1 4-12-16,-8 0 8 0,9-8-8 0,-9 8 8 15,9 0-8-15,-9 0 0 0,0 0 0 0,0 0 0 16,8 0 8-16,-8 0 0 0,0 0 0 0,0 0 0 16,0 0 45-16,0 0 9 0,0 0 2 0,0 0 0 15,0 0 32-15,0 0 6 0,0 0 2 0,0 0 0 16,0 0-48-16,0 0-10 0,0 0-2 0,0 0 0 16,-4 12-15-16,0-1-3 0,-1 1-1 0,1-4 0 15,4-8-5-15,-4 11 0 0,-9-3-1 0,8 0 0 16,-3-4-1-16,-5 3 0 0,-1 1 0 0,6-4 0 15,-1 3-3-15,0 5-1 0,-4-8 0 0,5 4 0 16,3-1-6-16,-8 1-8 0,0-4 11 0,0 4-11 16,-4-1 11-16,4 1-11 0,4 0 10 0,1-4-10 0,-1 3 8 15,-4 1-8-15,0-4 0 0,0 4 9 0,4-5-9 0,-4 5 0 16,5 0 0-16,-5-4 0 0,0 3 0 0,4-3 0 16,0 0 0-16,-4 4 0 0,5-4 0 0,3-1 0 15,1 1-9-15,-5 4 9 0,1-4 0 16,3 4 0-16,-3-5 0 0,3 1 0 0,5-4 0 0,0 0 0 15,-4 4 0-15,-5-4 0 0,5 4 0 0,4-4 0 16,0 0 0-16,-9 4 0 0,1 4 0 0,8-8 0 16,0 0 8-16,0 0-8 0,0 0 8 0,0 0 0 15,0 0-8-15,0 0 12 0,0 0 1 0,0 0 0 16,0 0 0-16,0 0 0 0,0 0-1 0,0 0 0 16,0 0 0-16,8-8 0 0,-8 8-4 0,0 0 0 15,0 0-8-15,0 0 12 0,9 0 4 0,-9 0 1 0,0 0 0 0,0 0 0 16,0 0-17-16,13 0 0 0,-4-4 0 0,-9 4 0 15,13 4 0-15,-5 0 0 0,5 0 0 0,-4-4-9 16,-9 0 9-16,13 3 8 0,-4 5-8 0,4 0 11 16,-13-8-11-16,13 4 12 0,-5 3-12 15,5 1 12-15,0 0-4 0,-4-1-8 0,0 5 12 0,4-4-4 16,0-1 12-16,0 1 3 0,0 0 0 0,-5 3 0 16,5-3-9-16,0 4-2 0,0-1 0 0,0 1 0 15,-4-8 4-15,4 3 0 0,0 5 0 0,-4-4 0 16,4-1-16-16,-5 1 8 0,1 4-8 0,4-5 0 15,-4 1 0-15,0 0 0 0,-9-8 0 0,8 7 0 16,1 1 0-16,0 0 8 0,-1 3-8 0,1-3 0 16,-9-8 9-16,4 8-1 0,-4-8 0 0,0 0 0 15,9 8-8-15,0-1 0 0,-9-7 0 0,0 0 0 0,0 0-14 0,0 0-5 16,0 0-1-16,0 0-794 16,0 0-159-16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5.4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2041 536 633 0,'5'15'56'0,"-1"-3"-44"0,0 0-12 0,1-1 0 0,3 1 182 0,-3-5 34 15,-1 5 8-15,0 0 0 0,5-5-116 0,-5 5-24 16,5-5-5-16,-9 1-1 0,0 0-40 0,4 0-8 16,9-1-2-16,-8-3 0 0,-5-4-18 0,8 8-10 15,-3-4 10-15,8 3-10 0,-5-7 0 0,1 8 0 16,0-4-11-16,-9-4 11 16,0 0-51-16,8 4-2 0,-8-4-1 0,9 4 0 15,0 3-37-15,-1-3-7 0,-8-4-2 0,13 4 0 16,-8 4-10-16,-5-8-2 0,0 0-1 0,8 4 0 0,-8-4 72 0,13 7 14 15,-4 5 3-15,0-4 1 0,-5 3 71 0,5-3 15 0,-9-8 2 0,13 8 1 16,-5-1 18-16,1 1 3 0,-9-8 1 0,0 0 0 16,9 8-24-16,-1-1-5 0,-8-7-1 0,13 8 0 15,-4 0-32-15,-9-8-6 0,0 0-2 0,13 4 0 16,0-4-18-16,-13 0 0 16,9 7 0-16,4-3 0 0,-13-4-23 0,13 4-1 0,-13-4-1 0,8 4 0 31,5 4-19-31,-13-8-4 0,9 11-1 0,0-3 0 0,-1 0-36 15,1-1-7-15,0 1-2 0,-1 0 0 0,-8-8 56 0,5 11 11 0,-5-11 3 0,8 12 0 16,1-1 60-16,0-3 13 0,-9-8 3 0,4 8 0 16,5 0 40-16,-1-1 9 0,-8-7 2 0,5 12 0 15,3-4-15-15,5-1-2 0,-13 1-1 0,0-8 0 16,9 4-17-16,0 4-4 0,-9-8-1 0,0 0 0 16,0 0-23-16,0 0-4 0,8 0 0 0,-3 0-1 15,-5 0-98-15,0 0-19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4143 0 0,'2'-2'5512'0'0,"12"-10"485"0"0,4 4-4881 0 0,-10 6-1210 0 0,0 1 0 0 0,0 0-1 0 0,9-1 1 0 0,1 3 94 0 0,-9 1-9 0 0,1 1-1 0 0,-1 1 1 0 0,1-1-1 0 0,-1 2 1 0 0,0-1-1 0 0,0 1 1 0 0,16 12-1 0 0,19 11-692 0 0,7 1-1572 0 0,-23-17-2642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1375 0 0,'1'-3'107'0'0,"3"-8"984"0"0,1 1 1 0 0,0 0-1 0 0,0 0 0 0 0,1 0 1 0 0,1 1-1 0 0,0-1 0 0 0,9-9 0 0 0,19-14-362 0 0,-24 23-624 0 0,0 0 0 0 0,10-14 0 0 0,-14 14-99 0 0,1 2-1 0 0,0-1 0 0 0,0 1 0 0 0,1 1 0 0 0,11-9 0 0 0,74-44-661 0 0,-92 59 512 0 0,2 0-294 0 0,-4 1 424 0 0,0 0 1 0 0,0 0 0 0 0,0 0-1 0 0,1-1 1 0 0,-1 1 0 0 0,0 0 0 0 0,0 0-1 0 0,1 0 1 0 0,-1 0 0 0 0,0 0-1 0 0,0 0 1 0 0,1 0 0 0 0,-1 0 0 0 0,0 0-1 0 0,0-1 1 0 0,1 1 0 0 0,-1 0-1 0 0,0 0 1 0 0,0 0 0 0 0,1 1-1 0 0,-1-1 1 0 0,0 0 0 0 0,0 0 0 0 0,1 0-1 0 0,-1 0 1 0 0,0 0 0 0 0,0 0-1 0 0,1 0 1 0 0,-1 0 0 0 0,0 0 0 0 0,0 1-1 0 0,0-1 1 0 0,1 0 0 0 0,-1 0-1 0 0,-12 31-41 0 0,9-23 35 0 0,0 0-1 0 0,0 0 1 0 0,-1 0-1 0 0,0-1 0 0 0,0 0 1 0 0,-1 1-1 0 0,-9 10 0 0 0,-4 3-150 0 0,14-16 122 0 0,0 0 0 0 0,0 0 0 0 0,-1-1 0 0 0,1 1 0 0 0,-1-1 0 0 0,0 0 0 0 0,0-1 0 0 0,-7 5 0 0 0,5-5 22 0 0,1 0 0 0 0,0 1 0 0 0,0-1 0 0 0,0 1-1 0 0,1 1 1 0 0,-1-1 0 0 0,1 1 0 0 0,0 0 0 0 0,-6 7-1 0 0,10-10 97 0 0,-1 0 0 0 0,0 0 0 0 0,0 0 0 0 0,1 0-1 0 0,-1 0 1 0 0,-1-1 0 0 0,1 1 0 0 0,0-1 0 0 0,0 1 0 0 0,-1-1-1 0 0,1 0 1 0 0,0 0 0 0 0,-1 0 0 0 0,1 0 0 0 0,-1-1 0 0 0,0 1-1 0 0,1-1 1 0 0,-1 1 0 0 0,1-1 0 0 0,-4 0 0 0 0,5 0-48 0 0,1 0 0 0 0,-1 0 1 0 0,1 0-1 0 0,-1 0 1 0 0,0 0-1 0 0,1-1 0 0 0,-1 1 1 0 0,1 0-1 0 0,-1 0 1 0 0,1-1-1 0 0,-1 1 0 0 0,1 0 1 0 0,-1-1-1 0 0,1 1 1 0 0,-1 0-1 0 0,1-1 0 0 0,-1 1 1 0 0,1-1-1 0 0,-1 1 0 0 0,1-1 1 0 0,0 1-1 0 0,-1-1 1 0 0,1 1-1 0 0,0-1 0 0 0,0 1 1 0 0,-1-1-1 0 0,1 0 1 0 0,0 1-1 0 0,0-1 0 0 0,0 1 1 0 0,0-1-1 0 0,0 0 1 0 0,0 1-1 0 0,-1-1 0 0 0,2 1 1 0 0,-1-1-1 0 0,0 0 0 0 0,0 1 1 0 0,0-1-1 0 0,0 1 1 0 0,0-1-1 0 0,0 0 0 0 0,1 1 1 0 0,-1-1-1 0 0,0 0 1 0 0,1 0-52 0 0,1-11 59 0 0,1 0-1 0 0,1 1 1 0 0,0 0 0 0 0,1-1-1 0 0,0 1 1 0 0,0 1-1 0 0,1-1 1 0 0,8-10-1 0 0,11-11 349 0 0,29-30 0 0 0,-51 58-330 0 0,7-8-25 0 0,1 2-22 0 0,0 5-10 0 0,-6 3-33 0 0,3-1 20 0 0,-6 3-35 0 0,-4 1-336 0 0,-35 28 49 0 0,19-14 135 0 0,-24 15 0 0 0,-29 19 85 0 0,69-48 206 0 0,-1 0-20 0 0,2 0-52 0 0,0-1 0 0 0,0 1 0 0 0,0-1 0 0 0,-1 1 0 0 0,1-1 0 0 0,0 0-1 0 0,0 0 1 0 0,0 1 0 0 0,-1-1 0 0 0,-1 0 0 0 0,3 0-5 0 0,0 0 0 0 0,-1 0 0 0 0,1-1 0 0 0,0 1 0 0 0,0 0 0 0 0,-1 0 0 0 0,1 0 0 0 0,0 0 0 0 0,0 0 0 0 0,-1 0 0 0 0,1-1 0 0 0,0 1 0 0 0,0 0 0 0 0,0 0 0 0 0,-1 0 0 0 0,1-1 0 0 0,0 1 0 0 0,0 0 0 0 0,0 0 0 0 0,0 0 0 0 0,0-1 0 0 0,-1 1 0 0 0,1 0 0 0 0,0 0 0 0 0,0-1 0 0 0,0 1 0 0 0,0 0 0 0 0,0-1 0 0 0,0 1 0 0 0,0-4 5 0 0,1 1 0 0 0,-1-1 0 0 0,1 1 0 0 0,0-1 0 0 0,0 1-1 0 0,1-5 1 0 0,2-1 5 0 0,0 0-1 0 0,0 1 0 0 0,0-1 0 0 0,1 1 1 0 0,1 0-1 0 0,11-14 0 0 0,44-39 79 0 0,-50 51-89 0 0,5-4-7 0 0,-13 14-7 0 0,2-3-15 0 0,28-29-13 0 0,-31 30-39 0 0,-7 3-263 0 0,-1 0 291 0 0,1 1-1 0 0,0-1 0 0 0,0 1 0 0 0,-6 3 0 0 0,-3 0 4 0 0,9-3 30 0 0,0 0-1 0 0,0 1 1 0 0,-1 0 0 0 0,2-1-1 0 0,-1 2 1 0 0,0-1-1 0 0,0 0 1 0 0,1 1-1 0 0,0 0 1 0 0,-7 8-1 0 0,8-9 18 0 0,-1 1 0 0 0,0-1 0 0 0,0 0 0 0 0,-6 4 0 0 0,10-7 0 0 0,-11 10 0 0 0,7-7 0 0 0,-4 11 0 0 0,3-4 0 0 0,5-9 0 0 0,-1 0 0 0 0,1-1 0 0 0,-1 1 0 0 0,1 0 0 0 0,0-1 0 0 0,0 1 0 0 0,-1-1 0 0 0,1 1 0 0 0,0-1 0 0 0,0 1 0 0 0,0 0 0 0 0,0-1 0 0 0,0 1 0 0 0,-1 0 0 0 0,1-1 0 0 0,1 2 0 0 0,-1-2 0 0 0,1 0 0 0 0,-1 1 0 0 0,1-1 0 0 0,-1 0 0 0 0,1 1 0 0 0,0-1 0 0 0,-1 0 0 0 0,1 0 0 0 0,0 0 0 0 0,-1 0 0 0 0,1 0 0 0 0,0 0 0 0 0,-1 0 0 0 0,1 0 0 0 0,0 0 0 0 0,1 0 0 0 0,12 2 0 0 0,10-2 0 0 0,-14-2 0 0 0,0-1 0 0 0,15-5 0 0 0,-9 3 0 0 0,2-1 0 0 0,-17 6 0 0 0,-1 0 0 0 0,1-1 0 0 0,-1 1 0 0 0,1 0 0 0 0,0 0 0 0 0,0 0 0 0 0,-1-1 0 0 0,1 1 0 0 0,0 0 0 0 0,-1 0 0 0 0,1 0 0 0 0,0 0 0 0 0,-1 0 0 0 0,1 1 0 0 0,0-1 0 0 0,-1 0 0 0 0,1 0 0 0 0,0 0 0 0 0,0 1 0 0 0,0 0-10 0 0,0 0 0 0 0,-1 1 0 0 0,1-1 0 0 0,-1 0 0 0 0,1 1-1 0 0,-1-1 1 0 0,1 0 0 0 0,-1 1 0 0 0,0-1 0 0 0,0 1 0 0 0,0-1-1 0 0,0 0 1 0 0,0 1 0 0 0,0-1 0 0 0,0 1 0 0 0,0-1 0 0 0,0 1-1 0 0,-1-1 1 0 0,1 0 0 0 0,0 1 0 0 0,-2 1 0 0 0,1 2-41 0 0,-1-1 1 0 0,0 1-1 0 0,0-1 1 0 0,0 0-1 0 0,0 0 1 0 0,-3 4-1 0 0,-50 68-964 0 0,51-72 889 0 0,-5 6 100 0 0,0 1 41 0 0,2 0 76 0 0,6-9 82 0 0,1-3-119 0 0,0 0 0 0 0,1 0 1 0 0,-1-1-1 0 0,0 1 0 0 0,1 0 0 0 0,-1 0 0 0 0,1 0 0 0 0,-1 0 1 0 0,1 0-1 0 0,-1-1 0 0 0,1 1 0 0 0,0 0 0 0 0,-1 0 0 0 0,1 1 1 0 0,0-1-1 0 0,1-1 0 0 0,19-15 154 0 0,-3 4 16 0 0,8-10 131 0 0,0 1 0 0 0,41-25-1 0 0,-4 14 22 0 0,-48 27-316 0 0,0 5-48 0 0,-4 3-38 0 0,-9-1-106 0 0,-2 1-174 0 0,3 6 140 0 0,-2-6-62 0 0,-3 2-290 0 0,-12 23 223 0 0,10-16 226 0 0,-2 0 0 0 0,1-1 0 0 0,-1 0 0 0 0,-10 13 0 0 0,5-9 10 0 0,-11 20 0 0 0,17-25 52 0 0,-1 0 1 0 0,1 0-1 0 0,-2-1 0 0 0,1 0 0 0 0,-1 0 1 0 0,0-1-1 0 0,-14 12 0 0 0,16-15 41 0 0,-1 0 0 0 0,1 0 0 0 0,1 1 0 0 0,-1-1 0 0 0,0 1 0 0 0,1 0 0 0 0,-7 12 0 0 0,11-17-28 0 0,0 0 0 0 0,0 0 0 0 0,-1 1 0 0 0,1-1 0 0 0,0 0 0 0 0,0 1-1 0 0,0-1 1 0 0,0 0 0 0 0,0 1 0 0 0,-1-1 0 0 0,1 0 0 0 0,0 0 0 0 0,0 1 0 0 0,-1-1-1 0 0,1 0 1 0 0,0 0 0 0 0,0 1 0 0 0,-1-1 0 0 0,1 0 0 0 0,0 0 0 0 0,-1 0 0 0 0,1 0-1 0 0,0 0 1 0 0,-1 1 0 0 0,1-1 0 0 0,0 0 0 0 0,-1 0 0 0 0,1 0 0 0 0,0 0 0 0 0,-1 0-1 0 0,1 0 1 0 0,-1 0 0 0 0,1 0 0 0 0,-1 0 0 0 0,1 0 0 0 0,0 0-1 0 0,-1 0 1 0 0,1 0 0 0 0,0 0 0 0 0,-1 0 0 0 0,1 0-1 0 0,0 0 1 0 0,-1 0 0 0 0,1 0 0 0 0,0 0 0 0 0,0 0-1 0 0,-1 1 1 0 0,1-1 0 0 0,0 0 0 0 0,-1 0 0 0 0,1 0-1 0 0,0 0 1 0 0,0 1 0 0 0,-1-1 0 0 0,1 0 0 0 0,0 0 0 0 0,0 1-1 0 0,0-1 1 0 0,-1 0 0 0 0,1 1 0 0 0,0-1 0 0 0,0 1-1 0 0,-1-1 21 0 0,-5 10 467 0 0,8-12-434 0 0,8-4-50 0 0,-1 0 0 0 0,10-11 0 0 0,18-11 38 0 0,-34 25-47 0 0,0 1 0 0 0,1-1 0 0 0,-1 0 0 0 0,0 1 0 0 0,4-7 0 0 0,-3 4 0 0 0,0 1 0 0 0,0 0 0 0 0,1 0 0 0 0,-1 0 0 0 0,1 1 0 0 0,0-1 0 0 0,0 1 0 0 0,0 0 0 0 0,6-2 0 0 0,-9 4 0 0 0,0 0 0 0 0,-1 0 0 0 0,1 0 0 0 0,0 0 0 0 0,0 0 0 0 0,-1 0 0 0 0,1-1 0 0 0,-1 1 0 0 0,3-4 0 0 0,12-11-12 0 0,-15 15-53 0 0,-3 4-1304 0 0,-20 23 764 0 0,17-18 445 0 0,-1 0 1 0 0,0 0-1 0 0,-1-1 0 0 0,0 0 0 0 0,0 0 1 0 0,-1-1-1 0 0,-13 9 0 0 0,8-8 100 0 0,1 0 0 0 0,0 1 0 0 0,0 1 0 0 0,1 0 0 0 0,-14 14 0 0 0,-8 7 248 0 0,23-21 168 0 0,-1 0 1 0 0,-9 12-1 0 0,19-19 638 0 0,3-5-860 0 0,5-6-57 0 0,0 0 1 0 0,1 1-1 0 0,0-1 0 0 0,1 1 0 0 0,11-8 0 0 0,32-27 102 0 0,-34 28-123 0 0,0 0-1 0 0,34-21 0 0 0,-20 16 27 0 0,39-32-1 0 0,-42 29-54 0 0,47-27-1 0 0,-49 33-25 0 0,-19 11 2 0 0,0 0 0 0 0,0 1 0 0 0,1 1 0 0 0,0-1 0 0 0,0 2 0 0 0,14-5 0 0 0,-20 7-162 0 0,-3 1 146 0 0,0 0 1 0 0,0 1-1 0 0,0-1 1 0 0,0 0-1 0 0,0 0 1 0 0,0 1-1 0 0,0-1 1 0 0,0 0-1 0 0,1 0 1 0 0,-1 1-1 0 0,0-1 1 0 0,0 0-1 0 0,0 0 1 0 0,0 0-1 0 0,1 1 1 0 0,-1-1-1 0 0,0 0 1 0 0,0 0-1 0 0,0 0 0 0 0,1 0 1 0 0,-1 1-1 0 0,0-1 1 0 0,0 0-1 0 0,0 0 1 0 0,1 0-1 0 0,-1 0 1 0 0,1 0-9 0 0,-1 0-1 0 0,0 1 1 0 0,1-1 0 0 0,-1 0 0 0 0,0 0 0 0 0,0 0-1 0 0,1 0 1 0 0,-1 1 0 0 0,0-1 0 0 0,0 0 0 0 0,1 0-1 0 0,-1 0 1 0 0,0 1 0 0 0,0-1 0 0 0,0 0 0 0 0,1 1-1 0 0,-1-1 1 0 0,0 0 0 0 0,0 0 0 0 0,0 1 0 0 0,0-1-1 0 0,0 0 1 0 0,1 1 0 0 0,-1-1 0 0 0,0 0 0 0 0,0 1-1 0 0,0-1 1 0 0,0 0 0 0 0,0 1 0 0 0,0-1 0 0 0,0 0-1 0 0,0 0 1 0 0,0 1 0 0 0,0-1 0 0 0,-1 0 0 0 0,1 1-1 0 0,-4 16-274 0 0,-2 0 0 0 0,0 0 0 0 0,0-1 0 0 0,-2 0 0 0 0,-17 29 0 0 0,-60 70 126 0 0,70-96 208 0 0,-11 12 422 0 0,-1-2-1 0 0,-52 45 1 0 0,36-45 402 0 0,23-16-393 0 0,18-12 1029 0 0,3-4-1268 0 0,2-6-196 0 0,1 0 0 0 0,0 1 1 0 0,0 0-1 0 0,0 0 1 0 0,1 0-1 0 0,11-13 1 0 0,44-42 12 0 0,-13 14-53 0 0,-33 34-4 0 0,0 1 0 0 0,1 1 0 0 0,1 1 0 0 0,0 0 0 0 0,28-16 0 0 0,-39 25-23 0 0,-1-1 0 0 0,0 1 0 0 0,0-1 0 0 0,0 0-1 0 0,0 0 1 0 0,-1 0 0 0 0,0 0 0 0 0,0-1 0 0 0,3-5-1 0 0,-5 9-64 0 0,-1 6-269 0 0,0 0 333 0 0,-1 0 1 0 0,0 0-1 0 0,0 0 0 0 0,-1 0 1 0 0,1 0-1 0 0,-1 0 1 0 0,0-1-1 0 0,-1 1 0 0 0,-2 5 1 0 0,-6 6-9 0 0,-17 21 0 0 0,12-18 13 0 0,-35 37-3 0 0,35-41 25 0 0,1 1 0 0 0,-16 23-1 0 0,18-18 6 0 0,7-11 7 0 0,-1-1 0 0 0,-12 16-1 0 0,16-21 44 0 0,-1 4-22 0 0,3-6 178 0 0,5-3-116 0 0,9-4-10 0 0,0 0 1 0 0,1-1-1 0 0,-2-1 1 0 0,1 0-1 0 0,-1-1 1 0 0,17-13-1 0 0,-1 1 18 0 0,-20 15-86 0 0,0 0-1 0 0,14-13 1 0 0,19-28-986 0 0,-21 22 372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260 199 5983 0 0,'0'0'919'0'0,"1"2"-620"0"0,-1-2-298 0 0,1 1 0 0 0,-1-1-1 0 0,0 1 1 0 0,0-1 0 0 0,1 0 0 0 0,-1 1 0 0 0,0-1 0 0 0,0 1 0 0 0,0-1 0 0 0,1 1 0 0 0,-1-1 0 0 0,0 1 0 0 0,0-1 0 0 0,0 1 0 0 0,0-1 0 0 0,0 1-1 0 0,0-1 1 0 0,0 1 0 0 0,0-1 0 0 0,0 1 0 0 0,0-1 0 0 0,0 1 0 0 0,-11 8-98 0 0,-3-2 54 0 0,3-7 30 0 0,7 0 29 0 0,0 0 0 0 0,0 0 1 0 0,0 0-1 0 0,0 1 0 0 0,0-1 1 0 0,0 1-1 0 0,-6 2 0 0 0,-25 1 551 0 0,29-4-396 0 0,0 0 0 0 0,0 1 0 0 0,0 0 0 0 0,0 0-1 0 0,-1 1 1 0 0,-9 3 0 0 0,-16 6 1154 0 0,7-4-341 0 0,23-6-240 0 0,2-4-617 0 0,2-6-101 0 0,1-1-1 0 0,-1 1 1 0 0,1 0-1 0 0,1 0 1 0 0,8-15-1 0 0,-4 11 26 0 0,0 1 0 0 0,1 0-1 0 0,0 1 1 0 0,1 0 0 0 0,17-15-1 0 0,-22 20 46 0 0,1 1 0 0 0,-1-1 0 0 0,-1 0 0 0 0,7-10 0 0 0,-8 11 5 0 0,1 0 1 0 0,-1 0 0 0 0,1 0 0 0 0,0 1-1 0 0,0-1 1 0 0,0 1 0 0 0,6-4 0 0 0,-3 2 128 0 0,-5 3-198 0 0,16-9 238 0 0,-7 6-232 0 0,-9 5-119 0 0,-3 6-167 0 0,-1 0 169 0 0,0 0 0 0 0,0-1 0 0 0,0 1 0 0 0,-1-1 0 0 0,1 1 0 0 0,-1-1 0 0 0,-4 5 0 0 0,-1 2-50 0 0,-3 8-87 0 0,6-11 73 0 0,0 0-1 0 0,0 0 1 0 0,-1 0 0 0 0,0 0-1 0 0,-11 9 1 0 0,0 0-153 0 0,1 0 0 0 0,-26 36 0 0 0,-2 3 1 0 0,36-49 280 0 0,6-4 17 0 0,0-1-1 0 0,-1 1 1 0 0,1-1 0 0 0,0 1-1 0 0,0 0 1 0 0,1 0-1 0 0,-1 0 1 0 0,0 0 0 0 0,1 0-1 0 0,-2 4 1 0 0,-4 4 192 0 0,5-9-154 0 0,0 0 755 0 0,4-5-687 0 0,3-3-54 0 0,0-2-17 0 0,0 1 0 0 0,0 0 0 0 0,1 0 0 0 0,0 1 0 0 0,1-1 0 0 0,-1 2-1 0 0,9-7 1 0 0,-2 2-18 0 0,-1 0 0 0 0,0-1 0 0 0,17-20 0 0 0,-16 17-19 0 0,0 1 0 0 0,22-18 0 0 0,-9 12 22 0 0,1 2-1 0 0,41-19 0 0 0,-51 30-21 0 0,-2 6-14 0 0,-12 0-68 0 0,-8 8-356 0 0,0 0 280 0 0,0-1 0 0 0,-1 1 0 0 0,0-1 0 0 0,-13 11 0 0 0,11-11 24 0 0,1 1-1 0 0,-1 0 1 0 0,-9 15 0 0 0,13-16 83 0 0,0 0 1 0 0,-1 0-1 0 0,1-1 0 0 0,-1 1 1 0 0,-1-1-1 0 0,0 0 0 0 0,0 0 1 0 0,0-1-1 0 0,-12 9 0 0 0,6-7 115 0 0,1 1 0 0 0,0 1 0 0 0,-18 18 0 0 0,27-26 663 0 0,15-1-534 0 0,-10-1-174 0 0,1-1-1 0 0,-1 1 1 0 0,0-1 0 0 0,1 1-1 0 0,-1-1 1 0 0,0 0-1 0 0,0 0 1 0 0,0 0-1 0 0,5-5 1 0 0,17-11 35 0 0,4 1 19 0 0,-22 13-65 0 0,0 0 0 0 0,0 0 0 0 0,0 0 0 0 0,0 1 0 0 0,1 0 0 0 0,-1 0 0 0 0,1 1-1 0 0,12-3 1 0 0,-3 5-8 0 0,0 0-12 0 0,-6 5-73 0 0,-9-4-114 0 0,-5 1-249 0 0,-90 76-1068 0 0,43-40 1125 0 0,8-5 1186 0 0,-49 28 0 0 0,81-57 340 0 0,11-8 100 0 0,12-8-720 0 0,97-61-352 0 0,-69 47-166 0 0,-15 10 3 0 0,-14 7 0 0 0,1 1 0 0 0,0 0 0 0 0,0 1 0 0 0,1 0 0 0 0,21-6 0 0 0,153-32-680 0 0,-186 45 359 0 0,2 5-240 0 0,-4-5 537 0 0,1 0 0 0 0,-1 1 0 0 0,0-1 0 0 0,0 0 0 0 0,1 0 0 0 0,-1 0 0 0 0,0 1 0 0 0,0-1 0 0 0,1 0 0 0 0,-1 0 0 0 0,0 1 0 0 0,0-1 0 0 0,0 0 0 0 0,0 0 0 0 0,1 1 0 0 0,-1-1 0 0 0,0 0 0 0 0,0 0 0 0 0,0 1 1 0 0,0-1-1 0 0,0 0 0 0 0,0 1 0 0 0,0-1 0 0 0,0 0 0 0 0,0 1 0 0 0,0-1 0 0 0,0 0 0 0 0,0 0 0 0 0,0 1 0 0 0,0-1 0 0 0,0 0 0 0 0,0 1 0 0 0,0-1 0 0 0,0 0 0 0 0,-1 1 0 0 0,-1 5-199 0 0,-2 1 0 0 0,1-1 1 0 0,-1 0-1 0 0,0 0 0 0 0,-1 0 0 0 0,1 0 1 0 0,-1-1-1 0 0,-10 9 0 0 0,-53 38-533 0 0,29-25 745 0 0,-29 17 636 0 0,46-31 688 0 0,-31 25 2661 0 0,55-39-3837 0 0,15-12-4 0 0,-14 10-112 0 0,1 0 1 0 0,0 0-1 0 0,0 0 1 0 0,0 1-1 0 0,5-3 1 0 0,21-6-7 0 0,-15 6-15 0 0,0-1 0 0 0,15-8-1 0 0,1-4-4 0 0,-3 2 32 0 0,31-14 1 0 0,-36 23-112 0 0,-21 7 48 0 0,1-1-1 0 0,0 1 1 0 0,-1-1 0 0 0,1 0-1 0 0,-1 0 1 0 0,1 0 0 0 0,-1 0-1 0 0,1-1 1 0 0,-1 1-1 0 0,0-1 1 0 0,3-1 0 0 0,-3 1-312 0 0,-5 5-1890 0 0,-3 3 1942 0 0,-1 0-1 0 0,-11 8 0 0 0,-15 12-237 0 0,9-3 568 0 0,-1-2 0 0 0,-1 0-1 0 0,-1-2 1 0 0,-39 21-1 0 0,61-37 108 0 0,-1 0 0 0 0,1 1 0 0 0,0 0-1 0 0,0 0 1 0 0,1 1 0 0 0,-5 4 0 0 0,7-7 265 0 0,0 0-23 0 0,2-2-377 0 0,0 0 1 0 0,0 1 0 0 0,0-1-1 0 0,-1 0 1 0 0,1 0-1 0 0,0 1 1 0 0,0-1-1 0 0,0 0 1 0 0,-1 0-1 0 0,1 1 1 0 0,0-1-1 0 0,0 0 1 0 0,0 0-1 0 0,0 1 1 0 0,0-1-1 0 0,0 0 1 0 0,0 1-1 0 0,0-1 1 0 0,0 0-1 0 0,0 0 1 0 0,0 1-1 0 0,0-1 1 0 0,0 0-1 0 0,0 1 1 0 0,0-1-1 0 0,0 0 1 0 0,0 1-1 0 0,0-1 1 0 0,0 0-1 0 0,0 0 1 0 0,0 1-1 0 0,1-1 1 0 0,-1 0-1 0 0,0 0 1 0 0,0 1-1 0 0,0-1 1 0 0,1 0-1 0 0,-1 0 1 0 0,0 0 0 0 0,0 1-1 0 0,1-1 1 0 0,0 1 35 0 0,1 0 1 0 0,0 0 0 0 0,-1-1 0 0 0,1 1 0 0 0,0 0 0 0 0,0-1 0 0 0,-1 0 0 0 0,3 1 0 0 0,5 0 80 0 0,-1 0 0 0 0,1-1 1 0 0,13-1-1 0 0,32-7-127 0 0,-1-3 0 0 0,-1-2 0 0 0,100-39 0 0 0,-115 40-1324 0 0,-25 3-112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1839 0 0,'0'0'527'0'0,"3"-3"1538"0"0,25-23 4003 0 0,4-1-3282 0 0,69-49-2125 0 0,6 11-1932 0 0,-92 59 427 0 0,-12 5 666 0 0,0 0-380 0 0,-7 15-4773 0 0,0-3 4975 0 0,-1-1 1 0 0,0 1-1 0 0,0-1 1 0 0,-10 13-1 0 0,-38 48 6436 0 0,54-74-5947 0 0,4-9-38 0 0,1 0 0 0 0,1 1-1 0 0,-1-1 1 0 0,2 1 0 0 0,17-20-1 0 0,-4 8 73 0 0,35-29 0 0 0,-45 44-141 0 0,-9 7 49 0 0,0-1-16 0 0,6-5-38 0 0,-6 6 7 0 0,-3 4-87 0 0,0 3 44 0 0,-1 0-1 0 0,0 0 1 0 0,0-1-1 0 0,0 1 1 0 0,-1-1-1 0 0,0 1 1 0 0,0-1-1 0 0,-4 6 1 0 0,-5 3-65 0 0,-19 19 0 0 0,10-12 55 0 0,-41 35 404 0 0,61-54-244 0 0,-23 19 233 0 0,23-20 26 0 0,0 0 1 0 0,-1 0 0 0 0,1 0-1 0 0,-1 0 1 0 0,1 0 0 0 0,-1-1-1 0 0,1 1 1 0 0,-4 0 0 0 0,7-3-270 0 0,4-7-93 0 0,1 0 1 0 0,0 0-1 0 0,0 1 1 0 0,0 0-1 0 0,1 0 1 0 0,1 1-1 0 0,12-9 1 0 0,85-46-13 0 0,-95 56-11 0 0,5-3-9 0 0,-2 5-13 0 0,-12 3-58 0 0,-1 4-502 0 0,0 2 531 0 0,-1 0 1 0 0,0 0-1 0 0,0 0 0 0 0,0 1 1 0 0,0-1-1 0 0,-1-1 1 0 0,0 1-1 0 0,0 0 0 0 0,0 0 1 0 0,-1 0-1 0 0,1 0 1 0 0,-1-1-1 0 0,-4 9 0 0 0,-6 7-12 0 0,-24 33-1 0 0,13-22 34 0 0,2 0-22 0 0,14-21 100 0 0,6-8 225 0 0,2-2-275 0 0,0 0 1 0 0,0-1 0 0 0,0 1 0 0 0,0-1-1 0 0,0 1 1 0 0,0-1 0 0 0,0 0-1 0 0,-1 1 1 0 0,1-1 0 0 0,0 0 0 0 0,1-1-1 0 0,0 0 7 0 0,78-71 64 0 0,-63 54-57 0 0,2 1 1 0 0,0 1 0 0 0,1 0 0 0 0,1 2-1 0 0,27-16 1 0 0,5 3-22 0 0,-36 22 0 0 0,-4 2-22 0 0,-10 3-86 0 0,-5 5-635 0 0,-3 5 660 0 0,0 0 0 0 0,-2 0-1 0 0,1 0 1 0 0,-1-1 0 0 0,0 1 0 0 0,-10 7 0 0 0,-56 43-752 0 0,12-11 501 0 0,-112 85 2889 0 0,171-132-1400 0 0,5-3-1081 0 0,55-48-304 0 0,1 4 1 0 0,89-54-1 0 0,-115 85-185 0 0,-30 14 131 0 0,2-4-104 0 0,-1 4-1172 0 0,-15 14 1522 0 0,-1-1 0 0 0,0 0 0 0 0,0-1 0 0 0,-16 11 0 0 0,-9 8 124 0 0,17-12 77 0 0,-132 119 1816 0 0,128-112-1715 0 0,15-15-123 0 0,0-1 0 0 0,-12 10 1 0 0,0-2 191 0 0,20-16-32 0 0,2-3-241 0 0,11-13-57 0 0,-7 8-21 0 0,0 1 1 0 0,0 0-1 0 0,1 0 1 0 0,-1 0-1 0 0,1 1 1 0 0,9-7-1 0 0,-3 5-260 0 0,-5 3 20 0 0,0 0 0 0 0,-1 0 0 0 0,0-1 0 0 0,9-7 0 0 0,9-19-666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250 357 8143 0 0,'0'0'910'0'0,"4"0"-712"0"0,7 0-76 0 0,-3 1-82 0 0,0-1-1 0 0,0-1 1 0 0,0 1-1 0 0,0-1 1 0 0,0-1-1 0 0,0 1 1 0 0,-1-1-1 0 0,9-3 1 0 0,-2 0-1642 0 0,-24 13-1874 0 0,-17 17 3215 0 0,19-17 342 0 0,0-1-1 0 0,0 1 1 0 0,-1-1-1 0 0,-17 10 1 0 0,-11 4 1358 0 0,-63 47 0 0 0,83-56-508 0 0,-1 0 0 0 0,0-1-1 0 0,-25 11 1 0 0,42-22-908 0 0,0 0 0 0 0,1 1 0 0 0,-1-1 0 0 0,0 0 0 0 0,0 0-1 0 0,1 0 1 0 0,-1 0 0 0 0,0 0 0 0 0,0 0 0 0 0,1 0 0 0 0,-1 0 0 0 0,0 0 0 0 0,0 0 0 0 0,-1 0 0 0 0,0-1 37 0 0,-8-2 95 0 0,9 3-145 0 0,-2-4 8 0 0,7-12-16 0 0,2 2-2 0 0,1 0 0 0 0,1 0 0 0 0,1 1 0 0 0,0 0 0 0 0,17-19 0 0 0,5-7 11 0 0,-5 1 78 0 0,-18 24-10 0 0,2 0 0 0 0,-1 1 0 0 0,1 1 0 0 0,1-1 0 0 0,13-10 0 0 0,8-7 364 0 0,19-16 459 0 0,-50 45-958 0 0,-3 2-95 0 0,-20 14 21 0 0,0 1 52 0 0,0-2 0 0 0,-1 0 0 0 0,-43 17 0 0 0,61-28 63 0 0,4-2 11 0 0,0 0 1 0 0,-1 0-1 0 0,1 0 1 0 0,-1 0-1 0 0,0-1 1 0 0,1 1-1 0 0,-1 0 1 0 0,1-1-1 0 0,-1 0 1 0 0,-3 1-1 0 0,-3 0 9 0 0,6 0 7 0 0,0-1 0 0 0,0 0 0 0 0,0 1 0 0 0,1 0 0 0 0,-1-1 0 0 0,0 1 0 0 0,0 0 0 0 0,0 0 0 0 0,1 0 0 0 0,-1 0 0 0 0,0 0 0 0 0,1 0 1 0 0,-2 2-1 0 0,0-2 310 0 0,5-2-307 0 0,0-1-1 0 0,0 1 0 0 0,0-1 1 0 0,0 0-1 0 0,-1 0 1 0 0,1 0-1 0 0,-1 0 1 0 0,1 0-1 0 0,-1 0 0 0 0,2-4 1 0 0,-3 5-4 0 0,3-4-8 0 0,-1 2 5 0 0,-1 0-1 0 0,1 0 1 0 0,0 0-1 0 0,0 0 1 0 0,0 0 0 0 0,0 0-1 0 0,1 1 1 0 0,-1-1-1 0 0,1 1 1 0 0,0-1 0 0 0,5-3-1 0 0,20-12-7 0 0,-1-4 0 0 0,-14 11-10 0 0,-3 2-46 0 0,-8 4-8 0 0,3-6 40 0 0,-5 10 21 0 0,0 0 0 0 0,0 1 0 0 0,1-1 0 0 0,-1 0 0 0 0,0 0 1 0 0,0 1-1 0 0,0-1 0 0 0,0 0 0 0 0,0 1 0 0 0,0-1 0 0 0,0 0 0 0 0,0 0 1 0 0,0 1-1 0 0,-1-2 0 0 0,0 1 2 0 0,1 0 0 0 0,-1 0 0 0 0,1 0 0 0 0,-1 0 1 0 0,0 0-1 0 0,0 1 0 0 0,0-1 0 0 0,1 0 0 0 0,-1 1 0 0 0,0-1 0 0 0,-1 0 0 0 0,-5-2 75 0 0,0 0 0 0 0,0 1-1 0 0,-1 0 1 0 0,1 0 0 0 0,0 0-1 0 0,-13 0 1 0 0,13 1 98 0 0,4 1 712 0 0,11-17-746 0 0,-1 8-151 0 0,-1 0 1 0 0,2 1-1 0 0,-1 0 1 0 0,1 0-1 0 0,1 0 1 0 0,-1 1-1 0 0,1 0 1 0 0,10-5 0 0 0,-10 7-1426 0 0,0-1 0 0 0,12-8 0 0 0,-3-4-3302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7:56.8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2159 54 7423 0 0,'-69'21'448'0'0,"47"-15"-268"0"0,-35 13 0 0 0,-28 23 514 0 0,1 4-1 0 0,-89 65 0 0 0,77-41-430 0 0,-30 19-78 0 0,-7-2-8 0 0,97-61-77 0 0,-52 51-1 0 0,-154 199 412 0 0,58-59-86 0 0,171-202-395 0 0,-36 37 98 0 0,2 1 0 0 0,-53 82 0 0 0,28-11-10 0 0,-64 153 1 0 0,57-68-92 0 0,16 5-5 0 0,28-91-18 0 0,-5 0-4 0 0,-14 51 0 0 0,30-67 18 0 0,4 0 0 0 0,-7 130 0 0 0,27-228-18 0 0,-4 117 68 0 0,5-100-19 0 0,0 0 0 0 0,10 46 1 0 0,96 306 318 0 0,-77-275-302 0 0,-9-26-12 0 0,8 21-46 0 0,40 121-5 0 0,-57-188-3 0 0,1 0 0 0 0,2-1-1 0 0,2-1 1 0 0,34 48 0 0 0,-39-62 19 0 0,1 0 0 0 0,1-1-1 0 0,0 0 1 0 0,1-1 0 0 0,28 17-1 0 0,-18-14 29 0 0,1-2 0 0 0,0-1-1 0 0,31 10 1 0 0,10 0 69 0 0,0-3 0 0 0,1-3-1 0 0,1-3 1 0 0,1-3 0 0 0,-1-3 0 0 0,88-1 0 0 0,-93-8-51 0 0,0-2 1 0 0,0-4-1 0 0,-1-2 1 0 0,100-27 0 0 0,10-9 155 0 0,-101 23-186 0 0,217-75 71 0 0,-244 78-94 0 0,-1-3 0 0 0,41-27 0 0 0,79-61 52 0 0,-22 13-36 0 0,152-96 36 0 0,-11-18 0 0 0,-73 34-59 0 0,-14-14-63 0 0,-141 133 51 0 0,284-327 3 0 0,-87 54 151 0 0,-207 267-107 0 0,-4-2 1 0 0,-2-2-1 0 0,31-75 0 0 0,66-226 160 0 0,-116 299-6 0 0,-3-1 0 0 0,-3-1 0 0 0,-3 0 0 0 0,-3-1 0 0 0,-3-139 0 0 0,-8 168-38 0 0,-3-1 0 0 0,-1 1 0 0 0,-2 1 0 0 0,-2 0-1 0 0,-2 0 1 0 0,-2 1 0 0 0,-33-68 0 0 0,21 60 85 0 0,-59-84-1 0 0,47 77-114 0 0,19 27-49 0 0,-1 1 1 0 0,-45-48-1 0 0,35 50-3 0 0,-1 1 1 0 0,-1 2 0 0 0,-68-39-1 0 0,-34-14-74 0 0,108 61 30 0 0,-29-23 0 0 0,36 24 28 0 0,0 1 0 0 0,-43-21 1 0 0,53 29-48 0 0,0 1 0 0 0,0-2-1 0 0,1 1 1 0 0,-1-1 0 0 0,-12-14 0 0 0,14 13-3 0 0,0 1-1 0 0,-1 0 0 0 0,1 0 1 0 0,-1 1-1 0 0,-1 0 1 0 0,-12-6-1 0 0,-101-32 12 0 0,101 38-10 0 0,0 1-1 0 0,0 1 1 0 0,-40-2 0 0 0,51 5-6 0 0,0 1 0 0 0,0-2 0 0 0,0 1 0 0 0,0-2 0 0 0,0 1 0 0 0,-19-8 0 0 0,18 6 4 0 0,0 0 1 0 0,-1 1-1 0 0,0 1 1 0 0,1 0-1 0 0,-1 1 1 0 0,0 0-1 0 0,0 1 1 0 0,-13 1-1 0 0,-30-1 54 0 0,22-4-2 0 0,24 3-40 0 0,1-1 1 0 0,-19 1-1 0 0,17 1-19 0 0,0 0 0 0 0,-14-3 0 0 0,14 1 0 0 0,1 1 0 0 0,-1 0 0 0 0,-12 2 0 0 0,-112 17 118 0 0,86-13-110 0 0,37-5 1 0 0,1 1 1 0 0,0 1-1 0 0,-1-1 1 0 0,1 2-1 0 0,0 0 1 0 0,-18 7-1 0 0,2 2 20 0 0,-54 14-1 0 0,-5 2-21 0 0,80-26-7 0 0,0 0 0 0 0,-1 0 0 0 0,1-1 0 0 0,0 0 0 0 0,-1 0 0 0 0,1-1 0 0 0,-1 0 0 0 0,1 0 0 0 0,-1 0 0 0 0,-9-2 0 0 0,7 1 0 0 0,4 0 0 0 0,1 1 0 0 0,-1 1 0 0 0,1-1 0 0 0,-1 1 0 0 0,-4 1 0 0 0,4-1 0 0 0,0 0 0 0 0,0-1 0 0 0,0 1 0 0 0,-6-1 0 0 0,-31 0 0 0 0,30 1-3 0 0,0-1-1 0 0,0 0 0 0 0,-22-4 1 0 0,26 2-14 0 0,1 1 0 0 0,0 1 0 0 0,0-1 0 0 0,0 1 1 0 0,0 1-1 0 0,-1-1 0 0 0,-10 3 0 0 0,-3 2-52 0 0,-24 10 1 0 0,18-6 10 0 0,10-2-6 0 0,-1 0 0 0 0,1 1-1 0 0,1 0 1 0 0,0 2 0 0 0,-16 11 0 0 0,-69 62-444 0 0,81-66 384 0 0,19-16 117 0 0,-7 5-119 0 0,0 1 0 0 0,-1-1-1 0 0,0 0 1 0 0,0-1-1 0 0,-17 7 1 0 0,-167 65-2853 0 0,22-18-969 0 0,68-27-191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05.6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203 0 2759 0 0,'0'0'195'0'0,"3"2"-118"0"0,10 6-61 0 0,-2 3-16 0 0,0 1 0 0 0,-2-2-12 0 0,-4-4-36 0 0,8 8 36 0 0,1 3 12 0 0,-3 2-10 0 0,-9-16 5 0 0,5 15-39 0 0,4 13 39 0 0,5 6-48 0 0,-12-22 32 0 0,0-10-22 0 0,6 6 32 0 0,-8-8 11 0 0,1 0 0 0 0,0 1 0 0 0,-1 0 0 0 0,0 0 0 0 0,0 0 0 0 0,0 1 0 0 0,0-1 0 0 0,-1 0 0 0 0,2 6 0 0 0,3 6 0 0 0,-1 2-10 0 0,-3-12 3 0 0,0 0 0 0 0,-1 0 1 0 0,0 0-1 0 0,0 0 0 0 0,0 0 1 0 0,-1 0-1 0 0,0 9 0 0 0,-1-6 7 0 0,0 5 2 0 0,-5 5-14 0 0,6-20 11 0 0,0 1 0 0 0,0 0 0 0 0,0 0 1 0 0,0 0-1 0 0,0 0 0 0 0,0 0 0 0 0,0 0 0 0 0,0 0 0 0 0,0 0 1 0 0,0 0-1 0 0,0 0 0 0 0,0 0 0 0 0,0 0 0 0 0,0 0 0 0 0,0 0 1 0 0,-1 0-1 0 0,1 0 0 0 0,0 0 0 0 0,0 0 0 0 0,0 0 1 0 0,0 0-1 0 0,0 0 0 0 0,0 0 0 0 0,0 0 0 0 0,0 1 0 0 0,0-1 1 0 0,0 0-1 0 0,0 0 0 0 0,0 0 0 0 0,0 0 0 0 0,0 0 1 0 0,0 0-1 0 0,0 0 0 0 0,0 0 0 0 0,0 0 0 0 0,0 0 0 0 0,0 0 1 0 0,0 0-1 0 0,0 0 0 0 0,0 0 0 0 0,0 0 0 0 0,0 0 1 0 0,0 0-1 0 0,0 0 0 0 0,0 0 0 0 0,0 0 0 0 0,0 0 0 0 0,0 0 1 0 0,0 0-1 0 0,0 1 0 0 0,0-1 0 0 0,-5-6-20 0 0,4 2-22 0 0,0-12 31 0 0,2 13 10 0 0,1 1-5 0 0,4-7-36 0 0,6 3 32 0 0,-3 0 35 0 0,-8 5 13 0 0,1 0 0 0 0,-1 0 0 0 0,0-1 0 0 0,1 1-1 0 0,-1-1 1 0 0,0 1 0 0 0,0-1 0 0 0,0 1-1 0 0,0-1 1 0 0,1-2 0 0 0,-1 1 38 0 0,0 1 107 0 0,1 0-12 0 0,1-4-72 0 0,0 0-1 0 0,0 0 1 0 0,0 0 0 0 0,-1-1-1 0 0,0 1 1 0 0,0-1-1 0 0,0 1 1 0 0,-1-1-1 0 0,0 0 1 0 0,-1 0-1 0 0,1 1 1 0 0,-1-1-1 0 0,-1 0 1 0 0,1 0-1 0 0,-1 1 1 0 0,0-1-1 0 0,-1 0 1 0 0,0 1-1 0 0,0-1 1 0 0,-5-11-1 0 0,1 8 279 0 0,1 0-1 0 0,-2 1 0 0 0,-10-13 0 0 0,13 18-178 0 0,0 0 1 0 0,0 0-1 0 0,0 0 1 0 0,0 1-1 0 0,-1 0 0 0 0,1 0 1 0 0,-1 0-1 0 0,0 1 1 0 0,-9-4-1 0 0,8 4-9 0 0,0 0-1 0 0,0 1 1 0 0,0 0-1 0 0,-1 0 1 0 0,1 0-1 0 0,0 1 1 0 0,0 0-1 0 0,0 0 1 0 0,-1 0-1 0 0,1 1 1 0 0,0 0-1 0 0,0 0 1 0 0,0 1-1 0 0,0 0 1 0 0,0 0-1 0 0,0 0 1 0 0,0 0-1 0 0,1 1 1 0 0,-1 0-1 0 0,1 1 1 0 0,-7 4-1 0 0,-2 4 329 0 0,5-5-52 0 0,0 1 0 0 0,0 0 0 0 0,-9 11 0 0 0,11-10-94 0 0,-3 4 191 0 0,0-1-1 0 0,1 2 0 0 0,1-1 1 0 0,-13 27-1 0 0,-1 11-194 0 0,7-17-277 0 0,-13 45 0 0 0,24-63-89 0 0,2 0 0 0 0,-1-1 0 0 0,2 1 0 0 0,0 0 0 0 0,1 0 0 0 0,2 18 0 0 0,2 2 0 0 0,15 55 0 0 0,-17-83 0 0 0,1 0 0 0 0,0-1 0 0 0,0 1 0 0 0,1-1 0 0 0,-1 0 0 0 0,7 9 0 0 0,-7-12 0 0 0,1 0 0 0 0,-1 1 0 0 0,1-1 0 0 0,0 0 0 0 0,0-1 0 0 0,0 1 0 0 0,0-1 0 0 0,1 0 0 0 0,0 0 0 0 0,5 3 0 0 0,-7-5 0 0 0,-1 1 0 0 0,1-1 0 0 0,0 0 0 0 0,0 0 0 0 0,0 0 0 0 0,0 0 0 0 0,0 0 0 0 0,1-1 0 0 0,-1 1 0 0 0,0-1 0 0 0,0 0 0 0 0,0 0 0 0 0,0 0 0 0 0,1-1 0 0 0,-1 1 0 0 0,0-1 0 0 0,0 1 0 0 0,0-1 0 0 0,0 0 0 0 0,0 0 0 0 0,0-1 0 0 0,0 1 0 0 0,3-3 0 0 0,0 1 0 0 0,4-3 0 0 0,0-1 0 0 0,-1 0 0 0 0,0 0 0 0 0,-1-1 0 0 0,0 0 0 0 0,0-1 0 0 0,9-11 0 0 0,10-12 0 0 0,-7 10 33 0 0,-2-1 0 0 0,0-1 0 0 0,23-41 0 0 0,32-84 163 0 0,-64 126-143 0 0,11-46 0 0 0,-12 41-15 0 0,24-105 173 0 0,-30 125-181 0 0,-1 5-5 0 0,0 0 0 0 0,0 0 1 0 0,-1 0-1 0 0,0 0 1 0 0,1 0-1 0 0,-1-1 1 0 0,-1-3-1 0 0,5-15 267 0 0,-4 20 192 0 0,-3 3-470 0 0,1 0 1 0 0,-1 0-1 0 0,1 1 0 0 0,0-1 0 0 0,-1 0 0 0 0,1 1 1 0 0,0 0-1 0 0,0 0 0 0 0,0-1 0 0 0,0 1 0 0 0,1 0 0 0 0,-1 0 1 0 0,0 1-1 0 0,1-1 0 0 0,-1 0 0 0 0,1 0 0 0 0,-1 4 1 0 0,-4 6 3 0 0,2 0-1 0 0,-5 15 1 0 0,8-23-11 0 0,-7 22 4 0 0,2 1 0 0 0,1 0-1 0 0,1 1 1 0 0,1-1 0 0 0,1 39-1 0 0,3-55 12 0 0,0 0-1 0 0,1 0 1 0 0,0 0-1 0 0,1 0 0 0 0,5 15 1 0 0,28 49 127 0 0,-25-57-46 0 0,-6-15-84 0 0,-1-2-1 0 0,4 4 27 0 0,0 0 1 0 0,0 0 0 0 0,1-1 0 0 0,9 3 0 0 0,-14-6-38 0 0,-1 0 0 0 0,0 0-1 0 0,0 0 1 0 0,1-1 0 0 0,-1 0 0 0 0,0 1 0 0 0,1-1 0 0 0,-1 0-1 0 0,1-1 1 0 0,-1 1 0 0 0,0-1 0 0 0,1 1 0 0 0,-1-1 0 0 0,0 0-1 0 0,4-2 1 0 0,5-2-105 0 0,-3 1-64 0 0,0 0 1 0 0,1 0-1 0 0,-2-1 1 0 0,1-1-1 0 0,-1 1 1 0 0,0-1 0 0 0,0-1-1 0 0,10-10 1 0 0,-9 6-7151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06.3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 1 9615 0 0,'0'0'1788'0'0,"3"0"-956"0"0,1 0-514 0 0,-1 1-1 0 0,1 0 0 0 0,0-1 1 0 0,-1 1-1 0 0,1 1 0 0 0,-1-1 1 0 0,1 0-1 0 0,-1 1 0 0 0,4 2 1 0 0,-5-3-278 0 0,0 1 0 0 0,0-1 1 0 0,0 1-1 0 0,0 0 1 0 0,-1 0-1 0 0,1 0 0 0 0,0 0 1 0 0,-1 0-1 0 0,0 0 0 0 0,0 0 1 0 0,1 0-1 0 0,-1 1 1 0 0,0-1-1 0 0,-1 0 0 0 0,1 1 1 0 0,0 2-1 0 0,0 3 25 0 0,0 0 1 0 0,-1 0-1 0 0,-1 15 0 0 0,0 4 74 0 0,1-23-121 0 0,0 0 0 0 0,-1-1 0 0 0,1 1 0 0 0,-1-1 0 0 0,1 1 0 0 0,-1-1 0 0 0,-1 4 0 0 0,1-5-6 0 0,0 0-1 0 0,1 0 1 0 0,-1 0-1 0 0,0 0 1 0 0,0 0-1 0 0,0 0 1 0 0,0 0-1 0 0,-1 0 1 0 0,1 0-1 0 0,-1 0 1 0 0,1-1-1 0 0,-1 1 1 0 0,-3 2-1 0 0,-2 3 12 0 0,2 0 18 0 0,-15 16-2 0 0,9-13-39 0 0,7-7-1 0 0,0 0-1 0 0,1 0 1 0 0,0 0-1 0 0,-1 0 1 0 0,1 1-1 0 0,1 0 1 0 0,-5 5-1 0 0,-24 33-456 0 0,30-40-746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07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2759 0 0,'2'2'3100'0'0,"12"16"4101"0"0,-1 1-3398 0 0,-6-6-3568 0 0,0 1-1 0 0,0 0 1 0 0,-1 1 0 0 0,-1-1 0 0 0,3 17-1 0 0,9 51-158 0 0,-5 1-1 0 0,3 84 1 0 0,-18 21 231 0 0,-1-111-81 0 0,4-50-136 0 0,1-16-28 0 0,-1 0 0 0 0,-1 0 0 0 0,0 0 0 0 0,-2 12 0 0 0,2-21 18 0 0,-1 9 752 0 0,-2-28-668 0 0,2 0 1 0 0,0 0-1 0 0,0-32 0 0 0,1 12 11 0 0,1 29-145 0 0,0 0 0 0 0,1 0 0 0 0,0 0-1 0 0,0 0 1 0 0,1 0 0 0 0,0 1 0 0 0,0-1 0 0 0,4-8-1 0 0,2 0-13 0 0,-1 1-1 0 0,18-25 1 0 0,-19 33-6 0 0,0 0 0 0 0,1 0 1 0 0,-1 0-1 0 0,1 1 0 0 0,0 0 0 0 0,1 1 1 0 0,-1 0-1 0 0,12-6 0 0 0,-1 2 24 0 0,0 0 0 0 0,35-10-1 0 0,-48 17-19 0 0,0 0 4 0 0,17 1 10 0 0,-18 1-20 0 0,0 0 0 0 0,1 0 0 0 0,-1 0-1 0 0,0 0 1 0 0,0 1 0 0 0,1-1 0 0 0,6 3 0 0 0,-2 0-7 0 0,-6-2-1 0 0,1-1 0 0 0,-1 1 0 0 0,1 0 0 0 0,-1 0 0 0 0,1 1 0 0 0,-1-1 0 0 0,0 1 0 0 0,0-1 0 0 0,0 1 0 0 0,0 0 0 0 0,0 0 0 0 0,4 4 0 0 0,3 2 0 0 0,-6-4 4 0 0,0-1 1 0 0,-1 1-1 0 0,1 0 0 0 0,-1 0 1 0 0,1 0-1 0 0,-1 1 0 0 0,-1-1 0 0 0,1 1 1 0 0,-1 0-1 0 0,1 0 0 0 0,-1 0 0 0 0,-1 0 1 0 0,1 0-1 0 0,1 9 0 0 0,-2-9-4 0 0,0 0 0 0 0,0 0-1 0 0,0 0 1 0 0,-1 0 0 0 0,0 0 0 0 0,0 6 0 0 0,0 3 12 0 0,0 12 52 0 0,-1-18-41 0 0,-4 26 19 0 0,5-29-30 0 0,-1-1-1 0 0,-1 1 0 0 0,1 0 1 0 0,-1-1-1 0 0,0 1 1 0 0,0 0-1 0 0,0-1 1 0 0,-1 0-1 0 0,1 0 1 0 0,-5 5-1 0 0,1-2 11 0 0,0-2-1 0 0,0 1 1 0 0,-1-1 0 0 0,0 0-1 0 0,-9 5 1 0 0,6-4-8 0 0,0-1 0 0 0,-12 4 0 0 0,-3 1 20 0 0,21-8-23 0 0,-1-1 0 0 0,1 0 1 0 0,-1 0-1 0 0,1 0 0 0 0,-7 0 0 0 0,-6 2 6 0 0,12-3-4 0 0,1 1 0 0 0,0-1 0 0 0,0 0 1 0 0,0 0-1 0 0,-1-1 0 0 0,1 1 0 0 0,0-1 0 0 0,0 0 0 0 0,0 0 0 0 0,0 0 0 0 0,-5-3 0 0 0,-2 1 28 0 0,-1-1-1 0 0,-13-1 1 0 0,-2-1 23 0 0,22 3-8 0 0,0-12-59 0 0,3 4 56 0 0,0-2-1691 0 0,-1 5-3093 0 0,-3-1-2369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4139 299 11455 0 0,'0'0'1040'0'0,"-1"-2"-786"0"0,-8-7 235 0 0,-1 1 0 0 0,0-1 0 0 0,-1 2 0 0 0,1-1 0 0 0,-19-8 0 0 0,2 1-53 0 0,5 3-188 0 0,0 1 1 0 0,-44-14-1 0 0,2 0-111 0 0,27 11-58 0 0,0 2 1 0 0,-1 2 0 0 0,-1 1 0 0 0,-77-8-1 0 0,-63-11 295 0 0,-70-4 300 0 0,240 30-644 0 0,-149-21 370 0 0,123 20-327 0 0,0 1-1 0 0,-54 5 1 0 0,-274 23 199 0 0,308-21-260 0 0,8-2 18 0 0,-63 13 0 0 0,-432 114 98 0 0,485-112-128 0 0,-97 43 0 0 0,16-4 0 0 0,-157 64 0 0 0,223-92 0 0 0,42-17 0 0 0,0 1 0 0 0,-45 26 0 0 0,22-4 0 0 0,-68 41 0 0 0,44-30 32 0 0,-98 80 0 0 0,151-107-19 0 0,1 2-1 0 0,0 1 0 0 0,-20 26 1 0 0,-52 79 12 0 0,-1 15 28 0 0,79-111-34 0 0,1 1 0 0 0,1 0 0 0 0,-15 53 0 0 0,25-72-20 0 0,-5 19 23 0 0,2 0-1 0 0,-5 43 1 0 0,-3 69 27 0 0,11-88-34 0 0,3-16 28 0 0,1-1 0 0 0,2 1 0 0 0,11 68 0 0 0,35 115 117 0 0,-39-195-140 0 0,1 0 0 0 0,2 0 0 0 0,0-1 1 0 0,2 0-1 0 0,18 27 0 0 0,-5-14 45 0 0,1-2 1 0 0,49 52 0 0 0,-62-74-60 0 0,11 11 21 0 0,0-1-1 0 0,49 38 1 0 0,172 106 155 0 0,-164-120-103 0 0,98 44 0 0 0,-148-79-87 0 0,6 3 32 0 0,0-2 0 0 0,76 22 0 0 0,-111-37-22 0 0,234 50 110 0 0,5-18 44 0 0,-143-26-93 0 0,181 7 12 0 0,280 12 61 0 0,-349 3-84 0 0,-134-15-14 0 0,119 5 0 0 0,180-33 16 0 0,-85-22-5 0 0,-45 4-24 0 0,-124 18 13 0 0,121-31-1 0 0,-177 30-8 0 0,0-3 0 0 0,-2-2 1 0 0,80-38-1 0 0,-113 44-27 0 0,-1-2 0 0 0,-1 0 1 0 0,0-2-1 0 0,25-22 0 0 0,3-13 112 0 0,61-76 1 0 0,-113 124-110 0 0,20-24 33 0 0,-1-2-1 0 0,-2 0 0 0 0,23-41 1 0 0,-44 71-37 0 0,79-159 251 0 0,-70 136-223 0 0,-1-2 0 0 0,0 1-1 0 0,-2-1 1 0 0,6-44 0 0 0,-13 64-26 0 0,5-26 26 0 0,-2 0-1 0 0,-2-1 1 0 0,-5-63-1 0 0,0 50 0 0 0,4 29 10 0 0,-5-22 0 0 0,1 12 15 0 0,0-32-1 0 0,-1-4 35 0 0,-1 6-34 0 0,3 28-6 0 0,-8-43 0 0 0,0 24-2 0 0,-11-40 91 0 0,12 56-62 0 0,-3 0-1 0 0,-1 1 0 0 0,-26-44 1 0 0,27 51-11 0 0,1-1 1 0 0,2 0 0 0 0,-11-33-1 0 0,11 26 25 0 0,-23-46-1 0 0,17 51-51 0 0,0 0 0 0 0,-22-25 0 0 0,-44-46 114 0 0,55 67-136 0 0,18 21 13 0 0,-2 0 0 0 0,1 0 1 0 0,-14-8-1 0 0,11 9 27 0 0,-22-22 0 0 0,18 15-5 0 0,-1 1 0 0 0,0 0 0 0 0,-1 1 0 0 0,-22-12-1 0 0,22 13-10 0 0,-27-25-1 0 0,30 24-16 0 0,-1 0 1 0 0,-19-11-1 0 0,27 19-3 0 0,1-1-1 0 0,0 1 0 0 0,0-2 1 0 0,0 1-1 0 0,1-1 1 0 0,-6-9-1 0 0,3 5 18 0 0,-20-20 0 0 0,-26-23-35 0 0,32 35 0 0 0,1 1 27 0 0,-27-17 0 0 0,40 30-26 0 0,0 1 1 0 0,0 0-1 0 0,0 1 1 0 0,-1 0-1 0 0,1 0 1 0 0,-16-3-1 0 0,-16-1-6 0 0,-1 2 0 0 0,-66-1 0 0 0,78 7-135 0 0,1-1-1 0 0,0-2 0 0 0,-40-7 1 0 0,-19-7-2035 0 0,39 8-2145 0 0,13 1 976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4.0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582-2319 633 0,'0'0'28'0,"0"0"6"0,0 0-34 0,8 8 0 0,-8-8 0 0,0 0 0 16,0 0 216-16,13 4 37 15,5-4 7-15,-10 4 2 0,-8-4-161 0,9 0-32 16,4 0-6-16,0-4-2 0,0 0-61 0,-13 4 0 16,9-4-9-16,4 0 0 15,0-4-24-15,-5 5-5 0,-8 3-1 0,13-8 0 16,0 4-151-16,0-4-30 0</inkml:trace>
  <inkml:trace contextRef="#ctx0" brushRef="#br0" timeOffset="144.66">933-2407 1141 0,'0'0'50'0,"9"0"11"0,-1 0-49 16,-8 0-12-16,9 3 0 0,4 1 0 0,4-4 92 0,-8 0 16 0,-9 0 4 16,0 0 0-16,17 0-53 0,-17 0-11 0,0 0-1 0,0 0-1 15,9-4-30-15,4 1-7 0,4 3-1 0,-17 0 0 31,0 0-43-31,13 0-9 0,0-4-1 0,0 0-682 0</inkml:trace>
  <inkml:trace contextRef="#ctx0" brushRef="#br0" timeOffset="301.6">1410-2427 1303 0,'0'0'57'15,"0"0"13"-15,8 4-56 0,-8-4-14 0,13 4 0 0,-4 0 0 0,0 0 84 0,4 0 15 16,0-8 2-16,-5 4 1 15,-8 0-58-15,9 0-12 0,-9 0-3 0,13-4 0 0,4 4-29 0,-4-4 0 16,-13 4-8-16,13 0 8 16,0-4-125-16,5 0-19 0,-5 0-3 0,4 1-1 0</inkml:trace>
  <inkml:trace contextRef="#ctx0" brushRef="#br0" timeOffset="5723.53">18 0 921 0,'0'0'40'0,"0"0"10"0,-13 7-40 0,9 1-10 0,4-8 0 0,0 0 0 0,0 0 273 0,-4 11 53 15,4-3 10-15,0-8 3 0,0 0-263 0,0 0-53 16,0 0-11-16,0 0-1 15,0 0-11-15,4 12 0 0,0 3 0 0,5-7 0 16,4-4-24-16,-4 0 2 0,-1 3 1 0,1 1 0 0,0-4-1 0,-1-4 0 16,1-4 0-16,4 4 0 0,-13 0-2 0,13-4 0 15,0-7 0-15,0 3 0 16,0 0-32-16,-4 4-6 0,4 0-2 0,0-3 0 16,-5-1-116-16,5 0-23 0</inkml:trace>
  <inkml:trace contextRef="#ctx0" brushRef="#br0" timeOffset="5881.03">534-8 633 0,'0'0'56'0,"0"0"-44"0,0 0-12 0,13 8 0 16,-13-8 181-16,9 11 35 15,-1-3 6-15,-8-8 2 0,13 7-126 0,-4 1-25 16,0 8-5-16,-1-5 0 0,-8-11-39 0,5 12-7 0,-1-5-2 16,-4-7 0-16,17 12-20 0,-17-12 0 0,0 0 0 0,0 0 0 31,0 0-124-31,0 0-28 0,9-8-7 0,0 1-460 0</inkml:trace>
  <inkml:trace contextRef="#ctx0" brushRef="#br0" timeOffset="6013.68">742 119 403 0,'0'0'17'0,"0"0"5"0,0 0-22 0,9 11 0 0,-5-3 0 0,0 0 0 16,-4-8 205-16,0 0 37 0,0 0 7 0,13 4 2 15,-4 3-163-15,-9-7-32 0,9 4-6 0,-9-4-2 16,0 0-48-16,13-4 0 0,-13 4-14 0,9 0-419 15,4-7-84-15</inkml:trace>
  <inkml:trace contextRef="#ctx0" brushRef="#br0" timeOffset="6164.54">1050 38 633 0,'0'0'28'0,"0"0"6"0,0 0-34 0,13 8 0 15,0 7 0-15,0-3 0 0,0-8 195 0,-4-1 32 16,4 1 6-16,-5 0 2 0,-8-4-167 0,9 4-32 15,4-4-8-15,0 4 0 0,-4-4-28 0,-1-4 0 0,5 4-12 0,0-4-452 16,-4-4-90-16</inkml:trace>
  <inkml:trace contextRef="#ctx0" brushRef="#br0" timeOffset="6624.12">2064-76 230 0,'0'0'20'0,"0"0"-20"0,0 0 0 0,0 0 0 15,0 0 243-15,0 0 44 16,0 0 9-16,0 0 1 0,13 7-195 0,-13-7-39 0,0 0-8 0,9 0-2 16,4 0-42-16,-4 0-11 0,-9 0 0 0,0 0 0 15,8 0-104 1,1-4-22-16,4-3-5 0</inkml:trace>
  <inkml:trace contextRef="#ctx0" brushRef="#br0" timeOffset="6782.76">2290-157 964 0,'0'0'43'0,"0"0"9"0,0 0-42 0,0 0-10 0,0 0 0 0,0 0 0 16,0 0 95-16,0 0 17 0,8 4 3 0,-8-4 1 0,13 0-64 0,-4 0-12 15,4-4-2-15,-13 4-1 0,9-4-29 0,-9 4-8 16,0 0 0-16,8-4 0 15,1-4-45-15,0 4-11 0,-1-3-1 0,5 3-357 16,-13 4-71-16</inkml:trace>
  <inkml:trace contextRef="#ctx0" brushRef="#br0" timeOffset="6323.7">1544-8 1400 0,'0'0'62'0,"0"0"13"0,0 0-60 0,0 0-15 0,4 8 0 0,-4-8 0 16,13 0 62-16,-13 0 10 0,0 0 1 0,0 0 1 16,5 3-62-16,3-3-12 0,1-3 0 0,0-1 0 15,-1 4-127-15,-8 0-17 0,5-4-4 0,-5 4-1 0</inkml:trace>
  <inkml:trace contextRef="#ctx0" brushRef="#br0" timeOffset="6465.05">1704-19 691 0,'0'0'61'0,"0"0"-49"16,0 0-12-16,0 0 0 0,0 0 141 0,0 0 26 16,0 0 5-16,0 0 0 0,13 0-118 0,0 4-24 15,0 0-5-15,-4-4-1 0,-9 0-24 16,9-4-20-16,-1 0 3 0,1 0-590 16</inkml:trace>
  <inkml:trace contextRef="#ctx0" brushRef="#br0" timeOffset="8396.84">1704-219 115 0,'0'0'10'0,"0"0"-10"0,0 0 0 0,0 0 0 15,0 0 288-15,0 0 55 0,0 0 11 0,0 0 2 16,0 0-231-16,0 0-46 0,0 0-10 0,0 0-1 0,9 8-29 0,-9-8-6 16,0 0-1-16,13 8 0 0,0-1-12 0,4-3-2 15,-4-4-1-15,-13 0 0 0,0 0 59 0,13 0 12 16,0 0 3-16,-4 0 0 0,0 4-53 0,4 0-10 16,4-4-3-16,-4 0 0 15,-8 0-53-15,8 0-12 0,-5 4-1 0,5-4-1 0,0-4 42 0,-4 4 17 16,0 4-1-16,-1-1 0 0,1 1-2 0,4-4-1 15,-9 0 0-15,5 4 0 0,4 0-1 0,-4 0-1 16,-9-4 0-16,0 0 0 0,8 4-1 0,1 0 0 16,0-4 0-16,-9 0 0 0,0 0-10 0,8 7 12 0,1-7-12 0,-5 4 12 15,-4-4-12-15,9 4 8 0,-9-4-8 0,0 0 8 16,0 0-8-16,9 4 0 0,4-4 9 0,-5 0-9 16,-8 0 0-16,0 0 8 15,0 0-8-15,0 0 0 0,0 0 0 0,0 0 8 16,0 0-8-16,9 0 0 0,-9 0 9 0,0 0-9 15,0 0 12-15,0 0-12 0,0 0 8 0,0 0-8 0,13 0 0 0,-13 0 0 16,0 0 9-16,0 0-9 0,9-4 0 0,-9 4 9 16,0 0-9-16,0 0 0 0,0 0 9 0,0 0-9 15,0 0 0-15,0 0 8 0,0 0-8 0,0 0 0 0,0 0 10 0,0 0-2 16,0 0-8-16,0 0 12 16,0 0-3-16,0 0-1 0,0 0 0 0,0 8 0 15,-5 3 4-15,5-11 0 0,0 0 0 0,-4 8 0 16,4 0-12-16,-4-1 8 0,-5 1-8 0,5 0 8 15,-5 0 0-15,5-1 0 0,4-7 0 0,-9 8 0 16,0-4 4-16,5 3 0 0,4-7 0 0,0 0 0 0,-9 8 8 0,5 0 1 16,-5 0 1-16,5-1 0 0,-5 1-11 0,9-8-3 15,-4 8 0-15,-5-1 0 0,9-7 4 0,-8 8 0 16,-1-4 0-16,5 4 0 0,4-8-12 0,-9 11 0 16,5 1 0-16,-5-1 0 15,5 1-11-15,-1-4-4 0,-3 3-1 0,3-3 0 16,-3 0 1-16,8-8 0 0,0 0 0 0,0 0 0 15,-9-4-80-15,0 0-16 0,-4-15-3 0,5-4-930 0</inkml:trace>
  <inkml:trace contextRef="#ctx0" brushRef="#br0" timeOffset="32712.72">-506 566 115 0,'0'0'10'0,"-5"8"-10"16,5-8 0-16,0 0 0 0,0 0 205 0,0 0 39 16,0 0 8-16,5 8 2 0,-5-8-125 0,0 7-25 0,4 1-4 0,0 0-2 15,-4-8-23-15,0 0-5 16,0 0-1-16,5 8 0 0,3 3-27 0,-8-11-6 0,0 0 0 0,0 12-1 16,9-5-18-16,-5 1-3 0,-4-8-1 0,0 0 0 15,0 0-13-15,5 12 8 0,3-5-8 0,1 5 0 16,-5 3 0-16,1-3 0 15,-1-1 0-15,0-3 0 0,-4-8 0 0,9 12 0 16,0-5 0-16,-5 1 0 0,-4-8 0 0,9 11 0 0,-1-3 0 0,1 4 0 16,0-8 0-16,-5 3-10 0,-4-7 10 0,4 12-12 31,5-1-22-31,-5-3-5 0,-4-4-1 0,5 4 0 0,-5 3-109 0,4-3-23 16,-4-8-4-16</inkml:trace>
  <inkml:trace contextRef="#ctx0" brushRef="#br0" timeOffset="32890.65">-55 893 115 0,'0'0'0'15,"0"0"10"-15,0 0-10 0,0 12 0 0,0-12 0 0,0 0 0 0,0 8 200 0,0-8 37 16,0 0 8-16,0 0 2 15,0 0-220-15,4 11-44 0,-4-11-9 0</inkml:trace>
  <inkml:trace contextRef="#ctx0" brushRef="#br0" timeOffset="33106.71">187 1051 1515 0,'0'0'67'0,"0"0"14"0,0 0-65 0,0 0-16 0,9 8 0 0,-9-8 0 15,9 12 56-15,-9-12 8 0,0 0 2 0,13 3 0 16,-5 1-46-16,-8-4-8 16,0 0-3-16,0 0 0 15,9 8-98-15,-9-8-20 0,0 0-4 0,0 0-567 0</inkml:trace>
  <inkml:trace contextRef="#ctx0" brushRef="#br0" timeOffset="33464.41">872 1251 1155 0,'0'0'51'0,"0"0"11"0,0 0-50 0,0 0-12 16,13 8 0-16,-13-8 0 0,0 0 12 0,0 0-1 0,9 0 0 16</inkml:trace>
  <inkml:trace contextRef="#ctx0" brushRef="#br0" timeOffset="33316.25">495 1147 1353 0,'0'0'29'0,"9"4"7"0,-9-4 0 0,13 4 4 0,0-4-32 0,0 0-8 0,0 8 0 0,-5-4 0 0,1-4 73 0,0 0 14 15,-1 0 2-15,5 4 1 0,-4-4-49 0,0 3-9 16,-9-3-3-16,0 0 0 0,0 0-29 0,13 0-10 16,-5-3 0-16,-8 3 0 15,9 3-144-15,-9-3-29 0</inkml:trace>
  <inkml:trace contextRef="#ctx0" brushRef="#br0" timeOffset="33640.51">1310 1425 1486 0,'0'0'66'0,"4"7"14"0,5 1-64 0,0 0-16 0,-9-8 0 0,0 0 0 15,8 4 48-15,5-1 6 0,-13-3 2 0,9 0 0 0,0 0-48 0,4 0-8 16,-5 0 0-16,-8 0-8 0,0 0 8 0</inkml:trace>
  <inkml:trace contextRef="#ctx0" brushRef="#br0" timeOffset="33808.68">1596 1525 864 0,'0'0'76'0,"0"0"-60"16,9 4-16-16,-1-4 0 0,-8 0 121 0,9 3 22 0,-9-3 4 0,13 0 1 15,-4 0-105-15,-1-3-21 0,-8 3-4 0,0 0-1 32,0 0-41-32,13-4-8 0,-13 4-1 0,0 0-1 15,13 0-143-15,-4 0-29 0</inkml:trace>
  <inkml:trace contextRef="#ctx0" brushRef="#br0" timeOffset="33983.17">1917 1521 460 0,'0'0'41'0,"0"0"-33"0,0 0-8 0,13 4 0 0,0 0 195 0,-4-1 37 0,-9-3 7 0,0 0 1 16,13 0-134-16,0 4-27 0,-13-4-6 0,13 0-1 15,-13 0-45-15,8 0-10 0,-8 0-1 0,0 0-1 16,0 0-15-16,13 0 0 0,-4 0 0 0,-9 0 0 31,9-4-44-31,-9 4-4 0,0 0-2 0,13 4-404 0,-13-4-81 0</inkml:trace>
  <inkml:trace contextRef="#ctx0" brushRef="#br0" timeOffset="34292.83">2194 1544 1148 0,'0'0'51'0,"0"0"10"0,0 0-49 0,13 4-12 0,-4 3 0 0,4-3 0 15,-13-4 77 1,13 4 13-16,0 0 2 0,-4 0 1 0,-9-4-47 0,0 0-10 16,13 0-1-16,-13 0-1 0,0 0-34 0,13 4 0 15,0-4 0-15,0 0-9 16,-13 0-25-16,0 0-5 0,13-4-1 0,-13 4 0 15,13 4-37-15,-5-4-8 0,-8 0-2 0,18 0 0 16,-10-4-25-16,-8 4-6 0,0 0-1 0,18 4 0 16,-5 0 47-16,4-1 8 0,-17-3 3 0,13 0 0 15,0 4 25-15,0-4 6 0,-13 0 1 0,13 4 0 0,4-4 43 0,-4 0 9 0,0 0 1 16,0 0 1-16,5 4 65 0,-10 0 13 0,5-4 2 0,-4 4 1 16,4-4-4-16,-4 4-1 0,-9-4 0 0,8 0 0 15,1 3-25-15,0-3-4 0,-1 0-2 0,1 0 0 16,-9 0-29-16,0 0-5 15,9 0-2-15,-1 0 0 0,-8 0-34 0,5-3 0 0,3 3-10 0,1 0 10 32,0-4-148-32,-5 4-23 0,-4 0-4 0,9-4-1 0</inkml:trace>
  <inkml:trace contextRef="#ctx0" brushRef="#br0" timeOffset="34449.81">2871 1602 172 0,'0'0'16'0,"0"0"-16"16,8 7 0-16,1-3 0 0,0-4 262 0,4 0 50 15,0 0 9-15,-5 0 3 0,-8 0-191 0,0 0-37 16,9-4-8-16,4 1-2 16,-13 3-49-16,13 0-9 0,-4-4-3 0,-9 4 0 15,13-4-61-15,-5 0-13 0,5 0-3 0,-13 4-668 16</inkml:trace>
  <inkml:trace contextRef="#ctx0" brushRef="#br0" timeOffset="40129.87">3230 1303 716 0,'0'0'32'0,"0"0"6"0,0 0-30 0,0 0-8 0,0 0 0 0,0 0 0 15,0 0 58-15,0 0 10 0,0 0 3 0,0 0 0 16,0 0-27-16,0 0-6 0,0 0-1 0,0 0 0 15,0 0-29-15,0 0-8 0,0 0 0 0,0 0 0 16,0 0 11-16,0 0 1 0,0 0 0 0,0 0 0 16,0-4 31-16,0 4 6 0,0 0 2 0,0 0 0 15,5-7-13-15,-5 7-2 0,0 0-1 0,0 0 0 16,0 0 9-16,0 0 1 0,0 0 1 0,0 0 0 16,0 0-18-16,0 0-3 0,0 0-1 0,0 0 0 15,0 0 0-15,0 0 0 0,0 0 0 0,0 0 0 16,0 0-24-16,0 0 0 0,0 0-9 0,0 0 9 0,0 0 11 15,0 0 9-15,0 0 1 0,0 0 1 0,0 0 59 0,0 0 12 16,17 7 3-16,-4 1 0 16,-13-8-108-16,9 8-20 0,-9-8-5 0,8 11-1 0,1 8 48 0,-5-3 10 15,5-5 1-15,0 1 1 0,4-4-10 0,-5-4-1 16,-8-4-1-16,5 11 0 0,3-3 9 0,1-4 1 16,0 0 1-16,-9-4 0 0,0 0-21 0,13 7 9 15,4 5-9-15,-8-5 0 0,-1-3 16 0,1 4-3 16,-9-8-1-16,13 4 0 0,0 0-4 0,0-4 0 0,-4 7-8 0,4-3 12 15,-13-4-12-15,13 8 0 0,-13-8 0 16,8 4 0-16,5 4 8 0,-4-1-8 0,-9-7 0 0,0 0 9 16,13 4-9-16,-13-4 12 0,17 8-12 0,-8-4 12 15,4 0-12-15,-13-4 12 0,0 0-12 0,0 0 12 16,0 0-12-16,13 7 0 0,0-3 9 16,-13-4-9-16,0 0 8 0,0 0-8 0,13 8 8 15,-13-8-8-15,13 4 9 0,-13-4-9 0,0 0 12 0,0 0-12 16,0 0 12-16,0 0-4 0,0 0 0 15,0 0-8-15,0 0 17 0,0 0-3 0,0 0-1 0,0 0 0 16,0 0-1-16,13 7-1 0,-13-7 0 0,0 0 0 16,0 0-3-16,0 0 0 0,0 0 0 0,0 0 0 15,0 0-8-15,0 0 0 0,0 0 0 0,0 0 8 16,0 0-8-16,0 0 12 0,0 0-12 0,0 0 12 16,0 0-4-16,0 0-8 0,0 0 12 0,0 0-4 15,0 0-8-15,0 0 12 0,0 0-12 0,0 0 12 16,0 0-12-16,0 0 0 0,0 0 9 0,0 0-9 0,0 0 0 15,0 0 0-15,0 0 0 0,0 0 8 16,0 0-8-16,0 0 0 0,0 0 0 0,0 0 0 16,-4 0 0-16,4 0 0 0,-5 4 0 0,5-4 0 0,0 0 0 0,0 0 0 15,0 0 0-15,-4 4 8 0,-5-4 3 0,5 0 1 0,-5 4 0 16,1 0 0 0,3 0-20-16,1 3-4 0,-5-7-1 0,9 0 0 15,-8 4 13-15,3 0 16 0,-3 0-3 0,3 4-1 0,-3-1-12 0,-1 1 0 16,0-4 0-16,1 4 0 0,-1-8 0 0,5 7 0 15,-9-3 0-15,4 0 0 0,9-4 0 0,-4 4 0 16,-5 4 0-16,9-8 0 0,-9 3 0 0,-4 1 0 16,9 0 0-16,4-4 0 0,-9 4 0 0,1 0 0 0,-5 0 0 15,13-4 0-15,0 0 0 0,0 0 0 0,-9 0 0 16,0 4 0-16,9-4 9 0,0 0-1 0,-13 3 0 0,13-3 0 16,0 0-8-16,0 0 0 0,-8 0 0 0,-1 4 0 15,0 0 0-15,9-4-9 0,0 0 9 0,0 0-13 16,0 0 13-16,0 0 0 0,0 0 0 15,0 0 0-15,-13 4 0 0,13-4-9 0,0 0 9 0,-4 8-8 16,4-8 8-16,0 0 0 0,-9 7 0 0,9-7 0 16,0 0 0-16,0 8 0 0,0-8 0 0,0 0 8 15,-8 4-8-15,8-4 0 0,0 0-8 0,0 0 8 16,0 0 0-16,0 0 0 0,0 0 0 0,-9 8 11 16,0-5-11-16,9-3 0 0,0 0 0 0,0 0-11 15,-13 4 11-15,13-4 0 0,0 0 8 0,0 0-8 16,-8-4-102-16,8 4-25 0,0 0-5 0</inkml:trace>
  <inkml:trace contextRef="#ctx0" brushRef="#br0" timeOffset="34591.96">3343 1582 1234 0,'0'0'55'0,"0"0"11"0,0 0-53 0,0 0-13 0,9 8 0 0,-9-8 0 15,0 0 30-15,0 0 3 0,13 0 1 0,-13 0 0 32,13 0-114-32,0 0-24 0</inkml:trace>
  <inkml:trace contextRef="#ctx0" brushRef="#br0" timeOffset="34757.98">3638 1625 1504 0,'0'0'67'0,"0"0"13"0,0 0-64 0,0 0-16 0,8 4 0 0,-8-4 0 15,0 0 29-15,9 7 3 0,-9-7 0 0,9 0 0 16,-9 0-132-16,8 0-27 0</inkml:trace>
  <inkml:trace contextRef="#ctx0" brushRef="#br0" timeOffset="34924.75">3989 1632 748 0,'0'0'67'0,"0"0"-54"15,0 0-13-15,0 0 0 0,17 8 149 0,-17-8 27 0,0 0 6 0,9-8 1 16,4 5-160-16,-13 3-32 16,0 0-7-16,13 0 0 0</inkml:trace>
  <inkml:trace contextRef="#ctx0" brushRef="#br0" timeOffset="35584.14">4717 1582 288 0,'0'0'12'0,"0"0"4"0,0 0-16 0,0 0 0 16,0 0 0-16,0 0 0 0,0 0 239 0,0 0 45 0,0 0 8 0,9 8 3 15,-1-4-210-15,-8-4-41 0,0 0-9 0,0 0-2 16,0 0-33-16,0 0-12 0,9 0 0 0,-9 0 0 15,0 0-56-15,0 0-10 0,0 0-2 16,9 0-1 0,4 0-55-16,-13 0-10 0,0 0-2 0,0 0-1 15,13 4 67-15,-5-4 14 0,-8 0 2 0,9 0 1 0,4 0 86 0,-13 0 18 0,0 0 3 0,0 0 1 16,9 0-12-16,-9 0-3 0,8 0 0 0,-8 0 0 16,0 0 0-16,13 0-1 0,-4 0 0 0,-9 0 0 15,0 0 17-15,0 0 3 0,9 4 1 0,-9-4 0 0,0 0 23 0,0 0 5 16,0 0 0-16,13 4 1 0,-13-4 5 0,8 3 1 15,-8-3 0-15,0 0 0 0,0 0-11 0,9 4-1 16,-9-4-1-16,0 0 0 16,0 0-32-16,0 0-6 0,0 0-2 0,13 0 0 15,-13 0-62-15,0 0-13 16,0 0-3-16,0 0 0 0,13-4-144 0,0 4-28 0,-13 0-7 16,0 0-1-16</inkml:trace>
  <inkml:trace contextRef="#ctx0" brushRef="#br0" timeOffset="35716.47">5038 1579 691 0,'0'0'61'0,"0"0"-49"16,0 0-12-16,9 3 0 0,4-3 189 0,-5 0 35 16,-8 0 8-16,9 0 0 0,-9 0-159 0,13-3-32 15,0 3-6-15,-13 0-2 16,0 0-48-16,0 0-9 0,13-4-3 0,0 4 0 16,-13 0-161-16,9-4-32 0</inkml:trace>
  <inkml:trace contextRef="#ctx0" brushRef="#br0" timeOffset="35283.75">4414 1632 910 0,'21'4'40'0,"-16"-4"9"15,-10 0-39-15,10-4-10 0,8 4 0 0,-5 0 0 0,1 4 44 0,-5-4 8 16,5 0 0-16,4 0 1 0,-4 0-44 0,-1 0-9 16,1-4 0-16,0 4 0 15,4 4-41-15,-9-4-6 0,5-4-1 0,-1 1 0 0,1 3 26 0,4-4 5 16,-9 0 1-16,5 4 0 0,-5-4-4 0,5 0 0 0,0 0 0 15,-1 4 0 1,-3-3-46-16,3-1-10 0,1 4-1 0</inkml:trace>
  <inkml:trace contextRef="#ctx0" brushRef="#br0" timeOffset="35858.68">5324 1590 460 0,'0'0'41'16,"0"0"-33"0,0 0-8-16,0 0 0 0,0 0 211 0,0 0 40 0,13 0 8 0,-13 0 1 15,0 0-139-15,9 4-28 0,-9-4-5 0,13 0-2 16,0-4-44-16,-13 4-9 0,4-4-1 0,-4 4-1 16,13-4-66-16,-13 4-13 15,9-7-2-15,-9 7-459 0,8-4-92 0</inkml:trace>
  <inkml:trace contextRef="#ctx0" brushRef="#br0" timeOffset="36016.51">5541 1517 1609 0,'0'0'71'0,"0"0"15"0,0 0-69 0,0 0-17 0,8 4 0 0,-8-4 0 0,0 0 56 0,0 0 7 15,9 0 1-15,0 0 1 0,-9 0-65 0,8-4 0 16,-8 4 0-16,13 0-12 15,-8-8-120-15,3 1-24 0,1 3-5 0</inkml:trace>
  <inkml:trace contextRef="#ctx0" brushRef="#br0" timeOffset="36181.89">5848 1453 460 0,'26'12'20'0,"-26"-12"5"0,0 0-25 0,0 0 0 0,13 4 0 0,0 0 0 16,5-4 351-16,-10 0 65 0,1 0 12 0,4 0 4 15,-4 3-334-15,0-6-66 0,-1-1-14 0,-8 4-2 16,9-4-24-16,0 0-5 0,-1-4-1 0,1 4-390 31,0-3-79-31,-9 7-15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5.3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20 9871 0 0,'0'0'455'0'0,"2"-3"-12"0"0,6-11-222 0 0,-6 11 127 0 0,13 6 1697 0 0,-13-1-2021 0 0,0-1-1 0 0,0 1 1 0 0,0 0 0 0 0,0 0-1 0 0,-1 1 1 0 0,1-1-1 0 0,-1 0 1 0 0,1 0 0 0 0,-1 1-1 0 0,0-1 1 0 0,0 1-1 0 0,0-1 1 0 0,0 1 0 0 0,-1-1-1 0 0,1 1 1 0 0,0 0-1 0 0,-1-1 1 0 0,0 5 0 0 0,1 7 28 0 0,-1 0 1 0 0,-2 19-1 0 0,0-16 20 0 0,-10 366 1257 0 0,5-177-947 0 0,4-171-360 0 0,-17 108 219 0 0,8-77-77 0 0,-16 116 380 0 0,28-178-490 0 0,0 5-32 0 0,0-4 37 0 0,0 4 6 0 0,0-7 233 0 0,-17-19-92 0 0,7 4-86 0 0,9 9-96 0 0,1 1 3 0 0,-1 1 42 0 0,-4-10 13 0 0,-2-7 112 0 0,1 0 0 0 0,1-1 1 0 0,1 0-1 0 0,0 0 1 0 0,-1-32-1 0 0,5 16 214 0 0,1 1-1 0 0,7-48 1 0 0,12-30 196 0 0,-8 13-207 0 0,-11 98-385 0 0,-1-1 0 0 0,0 1 0 0 0,1 0 0 0 0,-1 0 0 0 0,1 0 0 0 0,0-1 0 0 0,0 1 0 0 0,0 0 0 0 0,0 0 0 0 0,0 0 0 0 0,0 0 0 0 0,2-2 0 0 0,2-2 8 0 0,3-7 22 0 0,1 0-1 0 0,1 1 1 0 0,-1 1-1 0 0,2-1 1 0 0,0 2-1 0 0,15-13 1 0 0,-22 19-27 0 0,1 1 0 0 0,-1 0 1 0 0,0 0-1 0 0,1 0 0 0 0,0 0 0 0 0,0 1 1 0 0,5-3-1 0 0,-7 4-9 0 0,68-16 131 0 0,-62 13-113 0 0,0 1 0 0 0,0 1-1 0 0,0-1 1 0 0,12 0 0 0 0,-14 1 1 0 0,-3 1 0 0 0,18 0 10 0 0,-15 1-35 0 0,-2 0 0 0 0,1 0 0 0 0,-1 0 0 0 0,1 1 0 0 0,-1-1 0 0 0,0 1 0 0 0,1 1 0 0 0,-1-1 0 0 0,0 1 0 0 0,0 0 0 0 0,0 0 0 0 0,0 0 0 0 0,9 6 0 0 0,-12-7 0 0 0,-1-1 2 0 0,0 1-1 0 0,0-1 0 0 0,0 0 1 0 0,-1 1-1 0 0,1-1 0 0 0,0 1 1 0 0,0-1-1 0 0,0 1 0 0 0,-1-1 1 0 0,1 1-1 0 0,0-1 0 0 0,-1 1 1 0 0,1 0-1 0 0,0-1 0 0 0,-1 1 1 0 0,1 1-1 0 0,10 15 30 0 0,-5-11-20 0 0,-4-4-3 0 0,0 1-1 0 0,0 0 1 0 0,0 0-1 0 0,0 0 1 0 0,0 0-1 0 0,2 7 0 0 0,4 8 31 0 0,-7-12-24 0 0,-2-1-2 0 0,4 15 1 0 0,-3-15-15 0 0,-3 3 56 0 0,-3 36 9 0 0,2-26-50 0 0,1-14-11 0 0,0-2 6 0 0,-8 13 38 0 0,9-11-29 0 0,-1 0 0 0 0,0 0 0 0 0,0 0-1 0 0,0 0 1 0 0,-1 0 0 0 0,0-1 0 0 0,1 0 0 0 0,-1 0 0 0 0,-5 3 0 0 0,-11 7 36 0 0,9-6 33 0 0,-25 11 0 0 0,31-16-66 0 0,0 0 0 0 0,0-1 0 0 0,0 0 0 0 0,0 0 0 0 0,0 0 0 0 0,-1 0 0 0 0,1-1 0 0 0,-8 0 0 0 0,-3-1 67 0 0,0-1 0 0 0,-21-5 0 0 0,27 6-20 0 0,-40-6 265 0 0,38 5-288 0 0,6 1-42 0 0,5 1-2 0 0,1 0 0 0 0,-1 0 0 0 0,1 0 0 0 0,0 0 0 0 0,-1 0 0 0 0,1 0 0 0 0,0 0 0 0 0,-1 0 0 0 0,1-1 0 0 0,0 1 0 0 0,-1 0-1 0 0,1 0 1 0 0,0 0 0 0 0,-1 0 0 0 0,1-1 0 0 0,0 1 0 0 0,-1 0 0 0 0,1 0 0 0 0,0-1 0 0 0,-1 1 0 0 0,1 0 0 0 0,0 0 0 0 0,0-1 0 0 0,-7-6-22 0 0,6 6-78 0 0,-1 1 6 0 0,-4 2-174 0 0,-1 0 0 0 0,1 0 0 0 0,-10 0 0 0 0,11-1-669 0 0,-7 1-6775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6.0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140 2 6911 0 0,'0'0'8600'0'0,"2"-1"-8137"0"0,-2 1-443 0 0,0 0 1 0 0,0 0-1 0 0,0 0 1 0 0,0 0-1 0 0,0 0 1 0 0,0 0-1 0 0,0 0 1 0 0,0 1-1 0 0,0-1 1 0 0,0 0-1 0 0,0 0 1 0 0,0 0-1 0 0,0 0 1 0 0,0 0-1 0 0,0 0 1 0 0,0 0-1 0 0,0 0 1 0 0,0 0-1 0 0,1 1 1 0 0,-1-1-1 0 0,0 0 1 0 0,0 0-1 0 0,0 0 1 0 0,0 0-1 0 0,0 0 1 0 0,0 0-1 0 0,0 0 1 0 0,0 0-1 0 0,0 0 0 0 0,1 0 1 0 0,-1 0-1 0 0,0 0 1 0 0,0 0-1 0 0,0 0 1 0 0,0 0-1 0 0,0 0 1 0 0,0 0-1 0 0,0 0 1 0 0,1 0-1 0 0,-1 0 1 0 0,0 0-1 0 0,0 0 1 0 0,0 0-1 0 0,0 0 1 0 0,0 0-1 0 0,0 0 1 0 0,0 0-1 0 0,0 0 1 0 0,1 0-1 0 0,-1 0 1 0 0,0 0-1 0 0,0 0 1 0 0,0 0-1 0 0,0 0 1 0 0,0-1-1 0 0,0 1 1 0 0,0 0-1 0 0,0 0 1 0 0,0 0-1 0 0,0 0 1 0 0,0 0-1 0 0,0 0 1 0 0,0 0-1 0 0,1 0 0 0 0,-1 0 1 0 0,0-1-1 0 0,0 1 1 0 0,-2 15 356 0 0,-10 25-480 0 0,11-35 233 0 0,-14 42 76 0 0,-40 83 0 0 0,47-111-206 0 0,6-14 0 0 0,0 1 0 0 0,0-1 0 0 0,-1 1 0 0 0,0-1 0 0 0,0 0 0 0 0,-7 9 0 0 0,2-3 0 0 0,1-2-26 0 0,6-7-104 0 0,-1-2-1303 0 0,-8 0-4522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7.2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333 202 1839 0 0,'-1'-2'2224'0'0,"-14"-30"4676"0"0,14 31-5961 0 0,-5-13-235 0 0,-2-4-409 0 0,0 0-1 0 0,-1 0 1 0 0,-1 1 0 0 0,-23-31-1 0 0,31 45-183 0 0,-1 0 0 0 0,0 0 0 0 0,0 1 0 0 0,0-1 0 0 0,0 1 0 0 0,0 0 0 0 0,-1-1 0 0 0,1 1 0 0 0,-1 1 0 0 0,1-1 0 0 0,-1 1 0 0 0,0-1 0 0 0,1 1 0 0 0,-1 0 0 0 0,0 0 0 0 0,0 0 0 0 0,0 1 0 0 0,0 0 0 0 0,0 0 0 0 0,0 0 0 0 0,0 0 0 0 0,0 0 0 0 0,0 1 0 0 0,-5 1 0 0 0,4-1-45 0 0,0 1 0 0 0,0 0 0 0 0,0 0 0 0 0,0 0 0 0 0,1 0 0 0 0,-1 1 0 0 0,1 0 0 0 0,0 0 0 0 0,0 0 0 0 0,0 1 0 0 0,0-1 0 0 0,0 1 0 0 0,1 0 0 0 0,0 0 0 0 0,0 0 0 0 0,0 0 0 0 0,0 1 1 0 0,-3 6-1 0 0,-26 76 0 0 0,23-56-53 0 0,1-1 0 0 0,2 1 0 0 0,0 0-1 0 0,0 42 1 0 0,5-65-13 0 0,1-6 0 0 0,-1 1 0 0 0,1 0 0 0 0,0 0 0 0 0,1 0 0 0 0,-1 0 0 0 0,0-1 0 0 0,1 1 0 0 0,1 4 0 0 0,1 6 0 0 0,3-2 0 0 0,-5-10 8 0 0,1 0 0 0 0,-1 0 0 0 0,0 0 0 0 0,1 0 0 0 0,-1 0 1 0 0,1-1-1 0 0,-1 1 0 0 0,1 0 0 0 0,-1-1 0 0 0,1 1 0 0 0,-1-1 0 0 0,1 0 0 0 0,-1 0 0 0 0,1 1 0 0 0,0-1 0 0 0,-1 0 0 0 0,1 0 0 0 0,0 0 0 0 0,-1 0 0 0 0,1-1 0 0 0,-1 1 0 0 0,1 0 0 0 0,0-1 0 0 0,1 0 1 0 0,5-3 35 0 0,-1 1 0 0 0,-1-1 0 0 0,1 0 0 0 0,0-1 0 0 0,-1 0 0 0 0,9-8 0 0 0,31-39 254 0 0,-6 6-84 0 0,-39 46-214 0 0,1-3 15 0 0,0 1-1 0 0,1 0 1 0 0,-1 0 0 0 0,1 0-1 0 0,0 0 1 0 0,0 0-1 0 0,4-1 1 0 0,9-7 82 0 0,-6 4-38 0 0,-8 4 70 0 0,8 11-54 0 0,-9-7-71 0 0,1 0 1 0 0,-1 0-1 0 0,0 0 0 0 0,0 0 1 0 0,0 0-1 0 0,0 0 0 0 0,0 0 1 0 0,0 0-1 0 0,0 1 0 0 0,-1-1 1 0 0,1 0-1 0 0,-1 4 0 0 0,1-4 5 0 0,0 16 7 0 0,0 0 1 0 0,-1-1-1 0 0,-1 1 0 0 0,0 0 0 0 0,-6 22 1 0 0,-1 23 9 0 0,4-22 12 0 0,-14 51-1 0 0,-2 12 16 0 0,19-90-53 0 0,2-4 11 0 0,-1-8 42 0 0,3-1 1 0 0,8 3-44 0 0,2-5 4 0 0,-7-2 3 0 0,-2 1 0 0 0,1-1 0 0 0,0 1 0 0 0,0-1 0 0 0,-1-1 0 0 0,0 1 0 0 0,5-5 0 0 0,28-31 168 0 0,-18 18-98 0 0,-4 4-34 0 0,-3 4 0 0 0,0 0-1 0 0,1 1 1 0 0,19-14 0 0 0,-10 9 46 0 0,36-36 1 0 0,-30 27-11 0 0,-5 3-19 0 0,-10 8-10 0 0,22-16 0 0 0,-14 10 6 0 0,-12 15-56 0 0,0 2-22 0 0,-7 3-52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7.9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1 2303 0 0,'2'1'4179'0'0,"7"3"962"0"0,3-2-3158 0 0,-11-2-1906 0 0,1 0 0 0 0,-1 0-1 0 0,0 0 1 0 0,0 1 0 0 0,0-1 0 0 0,0 1 0 0 0,0-1 0 0 0,-1 0-1 0 0,1 1 1 0 0,0 0 0 0 0,0-1 0 0 0,0 1 0 0 0,0-1-1 0 0,0 1 1 0 0,-1 0 0 0 0,1 0 0 0 0,0-1 0 0 0,-1 1 0 0 0,1 0-1 0 0,0 0 1 0 0,-1 0 0 0 0,1 2 0 0 0,0-1 17 0 0,0 1-1 0 0,0-1 1 0 0,-1 1 0 0 0,1 0 0 0 0,-1 0 0 0 0,0-1-1 0 0,0 1 1 0 0,0 5 0 0 0,-2 5 176 0 0,0-1-1 0 0,-8 25 1 0 0,9-34-194 0 0,-14 38 267 0 0,8-24-182 0 0,-5 22 0 0 0,12-37-130 0 0,-1 1-1 0 0,0 0 1 0 0,-1 0-1 0 0,1-1 0 0 0,0 1 1 0 0,-1-1-1 0 0,-3 5 1 0 0,-3 6 77 0 0,7-11-90 0 0,-11 12 6 0 0,11-12-132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8.3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 12095 0 0,'0'0'4120'0'0,"11"-4"-3976"0"0,-2-4-336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8.7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11455 0 0,'0'0'3976'0'0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9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2759 0 0,'0'0'6520'0'0</inkml:trace>
  <inkml:trace contextRef="#ctx0" brushRef="#br0" timeOffset="1">191 28 14479 0 0,'0'0'1576'0'0,"8"12"8"0"0,6-12 168 0 0,-6-9-1576 0 0,-3-3-176 0 0,-1-1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19.8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5983 0 0,'0'2'7164'0'0,"-1"16"-3905"0"0,7 6-3323 0 0,1-1 297 0 0,0 1-226 0 0,-3-15 2 0 0,-1 1-1 0 0,0 0 1 0 0,-1 0-1 0 0,0 0 1 0 0,0 0 0 0 0,-1 0-1 0 0,0 0 1 0 0,-1 0 0 0 0,0 1-1 0 0,-1-1 1 0 0,0 0-1 0 0,-1 0 1 0 0,0 0 0 0 0,-5 16-1 0 0,3-13-24 0 0,3-11-72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20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68 7367 0 0,'0'0'784'0'0,"11"-7"2320"0"0,-3-3-1376 0 0,-1 0 16 0 0,-2-2-1424 0 0,0-2-320 0 0,0-1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20.5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1 201 6911 0 0,'0'0'10408'0'0,"5"-11"-10264"0"0,-2-4-80 0 0</inkml:trace>
  <inkml:trace contextRef="#ctx0" brushRef="#br0" timeOffset="1">223 0 6447 0 0,'10'10'688'0'0,"-2"-3"1752"0"0,1-2 3472 0 0,2 0-2000 0 0,-1-1-3432 0 0,0-6 496 0 0,-3-8-904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7.5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92 34 230 0,'0'0'20'0,"0"0"-20"16,0 0 0-16,0 0 0 0,0 0 65 0,0 0 9 0,0 0 2 0,0 0 0 16,4-8-42-16,-4 8-8 0,0 0-2 0,0 0 0 15,4-7 6-15,-4 7 1 0,0 0 0 0,0 0 0 16,0 0-9-16,0 0-2 0,0 0 0 0,0 0 0 16,0 0 4-16,0 0 1 0,0-8 0 0,0 8 0 15,0 0 11-15,0 0 3 0,0 0 0 0,0 0 0 16,0 0 1-16,0 0 0 0,0 0 0 0,0 0 0 15,0-4 0-15,0 4 1 0,0 0 0 0,0 0 0 16,0 0-8-16,0 0-1 0,0 0-1 0,0 0 0 0,0 0-1 0,0 0 0 16,0 0 0-16,0 0 0 15,0 0 2-15,0 0 1 0,0 0 0 0,0 0 0 0,-4-8 3 0,4 8 0 16,0 0 0-16,0 0 0 0,0 0 0 0,0 0 1 16,0 0 0-16,0 0 0 0,-9 4-8 0,9-4-1 15,0 0-1-15,0 0 0 0,0 0-5 0,0 0-1 16,0 0 0-16,0 0 0 0,0 0-1 0,0 0-1 15,5 12 0-15,-5-12 0 0,8 7 11 0,-8-7 2 16,0 0 1-16,0 0 0 0,5 8-33 0,-5-8 0 16,8 8 0-16,-8-8-9 0,0 0 9 0,9 8 0 0,0-1 8 0,-9-7-8 15,0 0 0-15,13 8 0 0,-5 0 0 0,-8-8 8 16,0 0-8-16,9 7 0 0,0 1 0 0,-1 4 0 16,-8-12 0-16,5 7 0 0,-5-7 0 0,4 16 0 15,0-1 0-15,1 1 0 0,-1-1 0 0,0-3 0 16,1-1 0-16,-1 1 0 0,0-5 0 0,1 1 0 15,-5 4 0-15,0-5 0 0,4 5 0 0,-4-1 8 16,0-3-8-16,4 4 8 0,-4 3-8 0,5-3 8 16,-1-5-8-16,-4 5 8 0,4-4-8 0,1-1 8 15,-5 5-8-15,4-4 8 0,-4-8-8 0,0 0 8 16,0 7-8-16,4 5 12 0,-4-12-4 0,0 0 0 16,0 0-8-16,0 0 11 0,5 8-11 0,-5-8 12 15,0 0-12-15,0 0 12 0,0 0-12 0,0 0 12 16,0 0-12-16,0 0 12 0,0 0-12 0,4 11 12 15,-4-11 0-15,0 0 1 0,0 0 0 0,0 0 0 16,-4 8-4-16,-1 0-1 0,5-8 0 0,0 0 0 16,-4 3 5-16,4-3 1 0,0 0 0 0,0 0 0 15,-4 4-14-15,4-4 0 0,-9 4 0 0,0 4 0 0,5-4 0 0,4-4 0 16,-4 4 0-16,4-4 0 0,0 0 0 0,-9 3 0 16,0 5 8-16,1-4-8 0,3 0 0 0,-3 0 0 15,8-4 0-15,-5 7 0 0,-3 1 0 0,-1-4 0 16,0 4 0-16,1-1 0 0,-1-3 0 0,0 8 0 15,1-5 8-15,-1 1-8 0,0-4 12 0,-4 4-3 16,5-1-1-16,3-3 0 0,-3 0-8 0,-1 0 8 0,0-4-8 16,9 0 8-16,0 0-8 0,0 0 0 0,-13 4 0 0,13-4 0 15,0 0 0-15,0 0 0 16,-8 4-14-16,-1 3 5 16,9-7-93-16,-9 4-18 0,9-4-4 15,-13 4-889-15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8:58.1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7582 145 455 0 0,'-1'1'-1'0'0,"-1"0"-1"0"0,1-1 1 0 0,0 1-1 0 0,0 0 0 0 0,-1 0 1 0 0,1 0-1 0 0,-1-1 1 0 0,1 1-1 0 0,0-1 0 0 0,-1 1 1 0 0,1-1-1 0 0,-1 0 1 0 0,1 1-1 0 0,-1-1 0 0 0,0 0 1 0 0,1 0-1 0 0,-1 0 1 0 0,1 0-1 0 0,-4-1 0 0 0,-35-8 396 0 0,18 3 966 0 0,-63-14 4419 0 0,-45-7-2788 0 0,74 19-2438 0 0,-331-41 2617 0 0,366 47-3032 0 0,-183-13 1131 0 0,60 10-644 0 0,-104-2 216 0 0,49 12-345 0 0,138-3-376 0 0,-180-7 243 0 0,35-2-127 0 0,-126 19 74 0 0,58-2-19 0 0,-19 10 55 0 0,139-6-188 0 0,-472 69 198 0 0,466-57-266 0 0,-215 53 136 0 0,164-28-121 0 0,-248 72-23 0 0,274-67-54 0 0,-89 32-3 0 0,203-63-16 0 0,-131 53 57 0 0,137-47-29 0 0,-139 63 43 0 0,-93 57 0 0 0,219-108-77 0 0,-200 114 168 0 0,184-103-129 0 0,-123 96 1 0 0,149-94 20 0 0,-77 83-1 0 0,-50 75 5 0 0,186-203-70 0 0,-24 29 23 0 0,-42 73 0 0 0,51-76 4 0 0,8-9 1 0 0,1 0 0 0 0,1 1 0 0 0,2 1 0 0 0,1 0 0 0 0,1 1 0 0 0,2 0 0 0 0,1 0 0 0 0,1 1 0 0 0,2 0 0 0 0,1 0 0 0 0,1 0 0 0 0,2 0 0 0 0,2 0 0 0 0,0 1 0 0 0,12 51 0 0 0,-6-60-19 0 0,0 0 0 0 0,1-1 0 0 0,2 0 0 0 0,0 0 0 0 0,1-1 0 0 0,2-1 0 0 0,0 0 0 0 0,1-1 0 0 0,27 29 0 0 0,5-5 85 0 0,95 70-1 0 0,-100-86-99 0 0,0-1-1 0 0,2-2 0 0 0,53 21 0 0 0,-25-17 98 0 0,100 25 1 0 0,-58-21-22 0 0,144 32-41 0 0,201-3-26 0 0,-105-29 0 0 0,-32-3 0 0 0,-181-22 0 0 0,56 5 11 0 0,253 26 47 0 0,2-29-63 0 0,285-37 5 0 0,-365 10 0 0 0,-233 10 0 0 0,207-15 0 0 0,-49-2 0 0 0,-100 6 0 0 0,181-40 0 0 0,-173 21 0 0 0,-120 23 9 0 0,514-87-82 0 0,-596 101 73 0 0,297-61 0 0 0,-6-23 0 0 0,-179 45-51 0 0,99-37 36 0 0,-6-15 17 0 0,-25-11-2 0 0,-95 49 0 0 0,18-13 0 0 0,64-65 0 0 0,-143 107 0 0 0,-1-2 0 0 0,-1-1 0 0 0,38-56 0 0 0,-37 43 0 0 0,34-71 0 0 0,-47 82 21 0 0,-2-1 0 0 0,-1 1 0 0 0,10-48 0 0 0,-13 34 41 0 0,-2 0 1 0 0,-1-70-1 0 0,-15-87 107 0 0,8 175-122 0 0,-1 0-1 0 0,-1 1 0 0 0,-16-45 1 0 0,-35-68 180 0 0,51 124-221 0 0,-10-19 31 0 0,-1 0-1 0 0,-1 2 1 0 0,-1 0 0 0 0,-2 0 0 0 0,-2 2-1 0 0,0 1 1 0 0,-1 0 0 0 0,-36-29-1 0 0,14 19 48 0 0,-68-41-1 0 0,89 60-34 0 0,-44-40 0 0 0,46 37-2 0 0,-46-33 0 0 0,-39-9 13 0 0,17 10 23 0 0,51 32-43 0 0,0 1 1 0 0,-56-19 0 0 0,63 27-22 0 0,-29-9 68 0 0,-101-20-1 0 0,71 20-43 0 0,49 10-37 0 0,-75-20 41 0 0,-81-28-20 0 0,157 51-74 0 0,0 1-1 0 0,0 2 0 0 0,-42 1 0 0 0,78 4 48 0 0,-20 1-478 0 0,0-1 0 0 0,-1-2-1 0 0,1 0 1 0 0,0-2-1 0 0,-29-8 1 0 0,-20-11-7707 0 0,20 10 3399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2.4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 1063 0 0,'2'-1'80'0'0,"6"-4"4895"0"0,-1 89 3864 0 0,11 124-4715 0 0,-14-172-3722 0 0,24 178 1146 0 0,-18-91-920 0 0,-6 128 0 0 0,-4-73-60 0 0,0-170-558 0 0,-1 2 29 0 0,-3 23-24 0 0,-1 4-351 0 0,5-35 212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3.3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 3999 0 0,'0'0'183'0'0,"1"-1"-10"0"0,28-14 128 0 0,-17 7 2451 0 0,-1 0 0 0 0,11-9-1 0 0,-20 16-2164 0 0,14-4 1340 0 0,-14 4-1791 0 0,0 0 0 0 0,0 1 1 0 0,1-1-1 0 0,-1 0 0 0 0,0 1 0 0 0,0-1 0 0 0,0 1 1 0 0,0 0-1 0 0,1 0 0 0 0,2 0 0 0 0,5 1 165 0 0,2 0-8 0 0,1 1 1 0 0,-1 0-1 0 0,0 0 1 0 0,1 1-1 0 0,-1 1 0 0 0,21 9 1 0 0,-21-6 43 0 0,21 17-1 0 0,-31-23-226 0 0,1 1-54 0 0,1 0 0 0 0,-1 0 0 0 0,0 0 0 0 0,0 0 0 0 0,0 0 0 0 0,0 1 0 0 0,0-1 0 0 0,4 6 0 0 0,-6-6-22 0 0,1 0 54 0 0,-1 1-4 0 0,2 2-57 0 0,-1 1-1 0 0,-1 0 1 0 0,1 0-1 0 0,-1-1 0 0 0,1 9 1 0 0,-2-12 42 0 0,0 1-5 0 0,0 7-10 0 0,-1 0 0 0 0,0 0 0 0 0,-1 0-1 0 0,0-1 1 0 0,0 1 0 0 0,-1-1 0 0 0,-1 1 0 0 0,1-1 0 0 0,-1 0-1 0 0,-6 10 1 0 0,-11 18 150 0 0,20-35-183 0 0,0-1 0 0 0,-1 1 0 0 0,1-1 0 0 0,0 0 0 0 0,-1 1 0 0 0,0-1 0 0 0,-2 2 0 0 0,-5 4 31 0 0,3-3 18 0 0,0 0 0 0 0,0 0 0 0 0,-1 0-1 0 0,1-1 1 0 0,-1 0 0 0 0,0 0 0 0 0,0-1 0 0 0,0 0-1 0 0,-12 2 1 0 0,0 1 200 0 0,17-5-226 0 0,-1 1 0 0 0,0-1-1 0 0,1 0 1 0 0,-1 0 0 0 0,1 0-1 0 0,-1 0 1 0 0,1 0 0 0 0,-1 0 0 0 0,0-1-1 0 0,-4-1 1 0 0,6 2-29 0 0,-1-1 84 0 0,-6-4 49 0 0,8 5-150 0 0,-1 0-1 0 0,0 0 1 0 0,1 0 0 0 0,-1 0-1 0 0,1 0 1 0 0,-1-1 0 0 0,1 1-1 0 0,-1 0 1 0 0,1 0-1 0 0,-1-1 1 0 0,1 1 0 0 0,-1 0-1 0 0,1-1 1 0 0,-1 1 0 0 0,1-1-1 0 0,0 1 1 0 0,-1 0 0 0 0,1-1-1 0 0,0 1 1 0 0,-1-2-1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3.9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103 0 455 0 0,'0'0'16120'0'0,"0"3"-15824"0"0,1 5-116 0 0,0 0 0 0 0,-1 0 1 0 0,1-1-1 0 0,-2 1 0 0 0,-1 9 0 0 0,-9 44 657 0 0,7-41-620 0 0,-21 67 696 0 0,6-25-442 0 0,11-37-211 0 0,-13 30 0 0 0,20-53-187 0 0,0-1-1 0 0,-1 7-1 0 0,1-6-6 0 0,1-5-104 0 0,0 0 0 0 0,0 1 1 0 0,-1-1-1 0 0,0 0 0 0 0,1 0 0 0 0,-3-4 0 0 0,-2-2-129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5.0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86 7599 0 0,'0'0'690'0'0,"1"-2"-569"0"0,1-3 221 0 0,-1 0 0 0 0,0 0-1 0 0,0 1 1 0 0,-1-1 0 0 0,1 0 0 0 0,-1 0-1 0 0,0 0 1 0 0,-1-4 0 0 0,1 6 27 0 0,-1 1-3 0 0,1 0-281 0 0,-1 1 1 0 0,1-1 0 0 0,-1 1-1 0 0,0-1 1 0 0,0 0 0 0 0,1 1-1 0 0,-1 0 1 0 0,0-1 0 0 0,0 1 0 0 0,0-1-1 0 0,0 1 1 0 0,-1 0 0 0 0,1 0-1 0 0,0-1 1 0 0,0 1 0 0 0,-1 0-1 0 0,1 0 1 0 0,-1 1 0 0 0,1-1-1 0 0,-1 0 1 0 0,1 0 0 0 0,-1 1-1 0 0,0-1 1 0 0,1 1 0 0 0,-1-1 0 0 0,0 1-1 0 0,1 0 1 0 0,-1-1 0 0 0,0 1-1 0 0,1 0 1 0 0,-4 0 0 0 0,2 1 34 0 0,0-1 1 0 0,0 0-1 0 0,0 1 1 0 0,0 0 0 0 0,0 0-1 0 0,0 0 1 0 0,0 0-1 0 0,1 0 1 0 0,-1 1 0 0 0,0-1-1 0 0,1 1 1 0 0,-1 0-1 0 0,1-1 1 0 0,-1 1 0 0 0,1 0-1 0 0,0 1 1 0 0,0-1-1 0 0,-2 3 1 0 0,-4 6 112 0 0,2 0 1 0 0,-1 1-1 0 0,2 0 1 0 0,-1 1-1 0 0,-5 22 0 0 0,-12 67 210 0 0,21-92-389 0 0,-8 48 254 0 0,-3 74 0 0 0,12-120-267 0 0,1-3-8 0 0,0 1 1 0 0,1-1-1 0 0,0 1 1 0 0,3 14-1 0 0,4 4 42 0 0,-2-17-22 0 0,0-5 14 0 0,-5-6-63 0 0,0 0 0 0 0,-1 1 0 0 0,1-1 0 0 0,0 0 1 0 0,0 1-1 0 0,-1-1 0 0 0,1 0 0 0 0,0 0 0 0 0,0 0 0 0 0,0 0 1 0 0,-1 0-1 0 0,1 0 0 0 0,0 0 0 0 0,0 0 0 0 0,0 0 0 0 0,-1 0 0 0 0,1-1 1 0 0,1 1-1 0 0,0-1 8 0 0,2 1 7 0 0,0-1 0 0 0,0 0 1 0 0,0-1-1 0 0,0 1 1 0 0,0-1-1 0 0,0 0 1 0 0,-1 1-1 0 0,1-2 0 0 0,-1 1 1 0 0,1 0-1 0 0,-1-1 1 0 0,0 1-1 0 0,0-1 1 0 0,0 0-1 0 0,0 0 0 0 0,3-5 1 0 0,4-6 55 0 0,-1 0-1 0 0,12-26 1 0 0,-19 37-67 0 0,3-8 55 0 0,1 0 0 0 0,-2 0 0 0 0,1 0 0 0 0,-2 0 0 0 0,1-1 1 0 0,-2 0-1 0 0,1 1 0 0 0,-2-1 0 0 0,0 0 0 0 0,0 0 0 0 0,-1 0 0 0 0,0 0 0 0 0,-1 0 0 0 0,-1 0 0 0 0,0 0 0 0 0,-6-22 0 0 0,-7-5 321 0 0,15 37 123 0 0,-1 4-438 0 0,-3 6-2 0 0,-2 9 43 0 0,7-11-94 0 0,0-1 2 0 0,0 8 14 0 0,1 1 0 0 0,0 0 0 0 0,0 0 0 0 0,8 19 0 0 0,3 21 74 0 0,-9-26-55 0 0,-3-16-1 0 0,6 22-1 0 0,-4-25-28 0 0,0 3 21 0 0,0 0 0 0 0,1 0 0 0 0,1-1 0 0 0,0 0 0 0 0,9 16 0 0 0,-7-18 17 0 0,-5-8 6 0 0,0 1-12 0 0,12 3-42 0 0,2-2-11 0 0,0-5 0 0 0,-10 2 0 0 0,-1-1 0 0 0,16-9 0 0 0,1-7 0 0 0,-10 3-24 0 0,-12 10-50 0 0,-1 2 0 0 0,0-2-115 0 0,-9-5-10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6.1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1 5439 0 0,'0'0'3850'0'0,"-1"1"-3254"0"0,-21 48 933 0 0,3 0 0 0 0,1 2 0 0 0,-16 80 0 0 0,23-76-992 0 0,3 1 0 0 0,3 0 1 0 0,2 0-1 0 0,6 81 0 0 0,0-33-94 0 0,3 39 122 0 0,-4-127-482 0 0,0 0 0 0 0,1 0-1 0 0,1 0 1 0 0,0 0 0 0 0,9 19-1 0 0,-4-15 21 0 0,-7-15-64 0 0,0 0-1 0 0,0 1 0 0 0,0-1 1 0 0,1 0-1 0 0,0 0 0 0 0,0-1 1 0 0,0 1-1 0 0,1-1 0 0 0,-1 1 1 0 0,1-1-1 0 0,0 0 0 0 0,1 0 1 0 0,7 5-1 0 0,39 24 297 0 0,-4-12-102 0 0,-29-13-103 0 0,-15-7-103 0 0,0 0-1 0 0,1 1 1 0 0,-1-1-1 0 0,0 1 1 0 0,0 0-1 0 0,0 0 1 0 0,0 0-1 0 0,0 0 1 0 0,-1 0-1 0 0,5 5 0 0 0,3 1 43 0 0,-7-4-11 0 0,3 3-60 0 0,-20-12-152 0 0,11 3 119 0 0,-1 0 0 0 0,1-1-1 0 0,0 1 1 0 0,0-1 0 0 0,0 0 0 0 0,0 0-1 0 0,0 0 1 0 0,0-1 0 0 0,1 1 0 0 0,0 0-1 0 0,0-1 1 0 0,0 0 0 0 0,0 1 0 0 0,-1-6-1 0 0,-3-6-1278 0 0,2-1 0 0 0,-4-19 0 0 0,5 21-951 0 0,-6-30-4215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7.2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 2303 0 0,'0'0'2663'0'0,"1"-2"-1308"0"0,0 1-944 0 0,0-1 1 0 0,0 0 0 0 0,0 1-1 0 0,0 0 1 0 0,0-1 0 0 0,0 1-1 0 0,0-1 1 0 0,0 1-1 0 0,1 0 1 0 0,-1 0 0 0 0,0 0-1 0 0,1 0 1 0 0,-1 0 0 0 0,1 0-1 0 0,1-1 1 0 0,-2 2-330 0 0,0 0 1 0 0,0-1-1 0 0,1 1 0 0 0,-1 0 0 0 0,0 0 1 0 0,0 0-1 0 0,0 0 0 0 0,0 0 1 0 0,0 0-1 0 0,0 0 0 0 0,0 1 1 0 0,0-1-1 0 0,1 0 0 0 0,-1 1 1 0 0,0-1-1 0 0,0 0 0 0 0,0 1 1 0 0,0-1-1 0 0,0 1 0 0 0,0 0 1 0 0,-1-1-1 0 0,1 1 0 0 0,0 0 1 0 0,0-1-1 0 0,1 2 0 0 0,23 26 523 0 0,-2 1 0 0 0,0 1 0 0 0,-2 1-1 0 0,20 39 1 0 0,-23-32-326 0 0,-1 0 0 0 0,-2 1 0 0 0,18 71 0 0 0,-24-77-164 0 0,0-1-13 0 0,-2-1 1 0 0,-1 2-1 0 0,4 58 0 0 0,-1 28 143 0 0,-4-80-149 0 0,-2 1-1 0 0,-3 78 0 0 0,-1-110-83 0 0,-1 15 38 0 0,-1-1 1 0 0,-1 1-1 0 0,-12 37 0 0 0,0-18 49 0 0,-37 69 0 0 0,-16 5 109 0 0,58-100-202 0 0,-2-2 81 0 0,5-35-240 0 0,2 10 22 0 0,1-1 1 0 0,-7-20 0 0 0,-10-27-894 0 0,-38-65-6273 0 0,44 97 2935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49.1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0 183 1839 0 0,'0'0'13223'0'0,"2"1"-13022"0"0,5 2-92 0 0,-1-1-1 0 0,0 1 1 0 0,1-1-1 0 0,0 0 1 0 0,-1-1 0 0 0,1 0-1 0 0,0 0 1 0 0,0 0-1 0 0,0-1 1 0 0,0 0-1 0 0,7-1 1 0 0,130-8 804 0 0,-53 12-506 0 0,84-4 242 0 0,-136-1-515 0 0,-30 1-99 0 0,0 1-1 0 0,0-1 1 0 0,16 3-1 0 0,-18-2 2 0 0,-1 1-1 0 0,1-1 1 0 0,0-1-1 0 0,8-1 1 0 0,15 0 85 0 0,-15 1-46 0 0,0-1 15 0 0,-3-1 6 0 0,3 1 112 0 0,10 0 0 0 0,-16-1-161 0 0,-9 2-14 0 0,-7 4 207 0 0,-6 1-240 0 0,1-5 0 0 0,9 1 0 0 0,1-1 0 0 0,-12-8 0 0 0,0 0 0 0 0,13 8 0 0 0,-12-11 0 0 0,-30-28 84 0 0,40 38-36 0 0,-5-4-24 0 0,5 4 24 0 0,-3-3-24 0 0,4 3 24 0 0,1 0-38 0 0,0 0 0 0 0,0 1-1 0 0,0-1 1 0 0,0 0-1 0 0,1 1 1 0 0,-1-1 0 0 0,0 0-1 0 0,1 0 1 0 0,0 0 0 0 0,-1 0-1 0 0,1 0 1 0 0,0 0 0 0 0,0 0-1 0 0,0 1 1 0 0,0-4 0 0 0,1 0-14 0 0,-1 3 329 0 0,3-10 81 0 0,-3 4-321 0 0,0 6 248 0 0,-1 0-246 0 0,-1-2 16 0 0,0 0-1 0 0,-1 0 1 0 0,0 0-1 0 0,-5-5 1060 0 0,9 11-1069 0 0,3 6 3 0 0,-3-5-46 0 0,3 3-6 0 0,9 5 51 0 0,-5-5-11 0 0,3-2-18 0 0,25 16 61 0 0,-24-14-59 0 0,-1 0 1 0 0,17 12-1 0 0,-27-17 5 0 0,4 1 33 0 0,-4-1-99 0 0,0 0 0 0 0,0 0 0 0 0,0 0 0 0 0,0 0 0 0 0,0 0 0 0 0,0 0 0 0 0,0 0 0 0 0,0 0 0 0 0,1 0 0 0 0,-1-1 0 0 0,0 1 0 0 0,1 0 0 0 0,1 0 0 0 0,15 9 32 0 0,30 14 130 0 0,-46-23 692 0 0,-3 1-802 0 0,-1 1-56 0 0,-8 16 94 0 0,-3 0-57 0 0,-8 17-29 0 0,6-10 52 0 0,-1 0 0 0 0,-31 37 0 0 0,38-52-42 0 0,0 1 1 0 0,-13 25-1 0 0,16-26-16 0 0,3-6 25 0 0,-12 10-1 0 0,7-6-18 0 0,1-1 18 0 0,6-7-89 0 0,1 7-153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19:50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36 5063 0 0,'0'0'232'0'0,"0"-2"-13"0"0,-2-14-81 0 0,2 6 4884 0 0,0 2 423 0 0,1 11-5197 0 0,4 32 360 0 0,-1 0-1 0 0,0 43 1 0 0,-2-22-268 0 0,5 126 465 0 0,6 81 211 0 0,-5 52-18 0 0,-9-300-932 0 0,-4 24 0 0 0,1-16 26 0 0,4-18-37 0 0,-1-1 0 0 0,0 0 0 0 0,-1 1 1 0 0,1-1-1 0 0,-1 0 0 0 0,0 0 0 0 0,0 0 1 0 0,0-1-1 0 0,0 1 0 0 0,-4 3 0 0 0,5-5 204 0 0,-4-14-195 0 0,2 2-64 0 0,0-1 0 0 0,0-1 3 0 0,2 5 18 0 0,3-15 15 0 0,-7-159 179 0 0,13 59 41 0 0,-7 117-227 0 0,-1 0 0 0 0,2 0 0 0 0,-1 0 0 0 0,1 0 0 0 0,-1 0 0 0 0,1 0 1 0 0,5-7-1 0 0,8-20 215 0 0,-11 23-212 0 0,-4 8 208 0 0,2 0-160 0 0,6 0-1 0 0,-6 2-65 0 0,1-1 0 0 0,-1 0 0 0 0,0 1-1 0 0,0-1 1 0 0,0 1 0 0 0,0-1 0 0 0,0 1 0 0 0,0 0 0 0 0,0 0 0 0 0,0 0 0 0 0,0 0 0 0 0,-1 1 0 0 0,4 2 0 0 0,-3-3-11 0 0,3 3 22 0 0,0 0-1 0 0,0-1 0 0 0,0 0 0 0 0,0 0 0 0 0,0 0 0 0 0,10 2 0 0 0,-7-2-27 0 0,-6-2 56 0 0,1-1 11 0 0,-1 1-60 0 0,6 0 36 0 0,1 1 0 0 0,-1 0-1 0 0,0 1 1 0 0,13 5 0 0 0,-19-7 13 0 0,0 1 0 0 0,10 3-31 0 0,-10-3 31 0 0,1 1 0 0 0,4 2-41 0 0,-3-2-5 0 0,0 1 1 0 0,0-1-1 0 0,-1 1 1 0 0,1 0-1 0 0,-1 0 1 0 0,4 7-1 0 0,-3-8 2 0 0,-1 1-7 0 0,5 16 58 0 0,-5-12-47 0 0,-1-2 1 0 0,0-1 1 0 0,-1 1 0 0 0,1-1 0 0 0,0 10 0 0 0,-1-7 2 0 0,1 29 19 0 0,-2-23-24 0 0,-1 4 20 0 0,1-15 11 0 0,-5 17 6 0 0,1 7 15 0 0,1-13-64 0 0,2-8 17 0 0,-1-1-1 0 0,1 1 1 0 0,-1-1 0 0 0,-1 1 0 0 0,-4 9-1 0 0,5-12 8 0 0,-4 5 0 0 0,0 1 35 0 0,-4 7 13 0 0,4-11-21 0 0,-2 2-45 0 0,-2-1-6 0 0,9-5 4 0 0,-1 1 1 0 0,0-1-1 0 0,0 0 1 0 0,1 0-1 0 0,-1 0 0 0 0,0 0 1 0 0,0-1-1 0 0,0 1 1 0 0,0 0-1 0 0,0-1 0 0 0,0 1 1 0 0,-3-1-1 0 0,0 1 3 0 0,-8 1-3 0 0,-5-1 56 0 0,-25-2-7 0 0,19 2 18 0 0,20 0-43 0 0,1 0 5 0 0,-14-4-18 0 0,13 3 0 0 0,3 0-12 0 0,0-1 0 0 0,0 1 0 0 0,0 0 0 0 0,0 0 0 0 0,0 0 0 0 0,0-1 0 0 0,0 1 1 0 0,1-1-1 0 0,-1 1 0 0 0,0 0 0 0 0,0-1 0 0 0,0 1 0 0 0,0-1 0 0 0,1 0 0 0 0,-2 0 0 0 0,-5-5-15 0 0,5 5-63 0 0,2-1-70 0 0,-6-30-1391 0 0,4 8-4294 0 0,2-5-2108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0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1091 220 631 0 0,'-4'-10'26'0'0,"2"7"15"0"0,1 1 0 0 0,-1 0-1 0 0,1 0 1 0 0,-1 0 0 0 0,0 0 0 0 0,1 0 0 0 0,-1 0 0 0 0,0 1-1 0 0,0-1 1 0 0,-1 0 0 0 0,1 1 0 0 0,0 0 0 0 0,0-1 0 0 0,-1 1-1 0 0,1 0 1 0 0,-5-1 0 0 0,-1 0 182 0 0,0 0 0 0 0,0 0-1 0 0,-15-1 1 0 0,-15 1 1704 0 0,0 2 0 0 0,-63 7 0 0 0,87-5-1562 0 0,0 1 0 0 0,0 0 0 0 0,1 2 0 0 0,-23 8-1 0 0,24-8-2 0 0,-27 6-1 0 0,8-3 36 0 0,11-4-148 0 0,16-3-201 0 0,1-1 1 0 0,-1 1 0 0 0,1 0 0 0 0,0 0 0 0 0,-1 0-1 0 0,1 1 1 0 0,-5 2 0 0 0,-23 12 293 0 0,24-14-264 0 0,2 1-1 0 0,-1 0 1 0 0,0 0-1 0 0,-6 6 0 0 0,10-8-52 0 0,0 0 0 0 0,1 0 0 0 0,-1 0-1 0 0,1 0 1 0 0,-1 0 0 0 0,0 0 0 0 0,0-1-1 0 0,-2 2 1 0 0,-7 2 56 0 0,-52 44 359 0 0,32-19-247 0 0,24-22-140 0 0,0 1-1 0 0,0-2 1 0 0,-10 7-1 0 0,-150 97 737 0 0,108-68-365 0 0,54-41-397 0 0,4 0-18 0 0,0 0 0 0 0,0-1 0 0 0,0 1 0 0 0,-1 0 0 0 0,1 0 0 0 0,0 0 0 0 0,0 0 0 0 0,0 0 0 0 0,0 0 0 0 0,0 0 1 0 0,0 0-1 0 0,0 0 0 0 0,1 0 0 0 0,-2 2 0 0 0,-9 11 93 0 0,1 0 1 0 0,1 1 0 0 0,-12 25-1 0 0,-18 51 180 0 0,32-72-219 0 0,1-3-20 0 0,0 1 0 0 0,2 0 0 0 0,0 0 0 0 0,1 0 0 0 0,1 0 0 0 0,0 0 1 0 0,1 1-1 0 0,1-1 0 0 0,1 0 0 0 0,3 22 0 0 0,-1-25-11 0 0,0 12 93 0 0,2-1-1 0 0,0-1 0 0 0,2 1 0 0 0,13 31 1 0 0,-9-29-34 0 0,9 26 34 0 0,-20-53-125 0 0,41 127 221 0 0,-32-105-165 0 0,1 0-1 0 0,1 0 0 0 0,19 29 0 0 0,-10-21 49 0 0,-14-19-55 0 0,1-1 0 0 0,0 0 0 0 0,1 0 1 0 0,0 0-1 0 0,0-1 0 0 0,11 9 0 0 0,-4-7 61 0 0,1 0-1 0 0,0-1 1 0 0,31 14-1 0 0,-44-23-96 0 0,2 2 0 0 0,10 7-1 0 0,-3 0 36 0 0,3 5-6 0 0,-12-12-30 0 0,0 1-1 0 0,0-1 1 0 0,0 0 0 0 0,1 1 0 0 0,-1-1 0 0 0,1-1-1 0 0,7 5 1 0 0,-3-2 27 0 0,0 0-1 0 0,0-1 1 0 0,0-1-1 0 0,1 1 1 0 0,0-1-1 0 0,-1-1 0 0 0,18 4 1 0 0,-11-5 61 0 0,1-1 0 0 0,28-1 1 0 0,-26-1-52 0 0,13-2 36 0 0,26-6 44 0 0,-52 8-111 0 0,1 1-1 0 0,-1-1 0 0 0,1 0 1 0 0,-1-1-1 0 0,0 1 0 0 0,0-1 1 0 0,0 0-1 0 0,0 0 0 0 0,0-1 1 0 0,7-6-1 0 0,1-2 60 0 0,20-11 1 0 0,5-5 38 0 0,-25 17-80 0 0,0 0 1 0 0,0-2 0 0 0,-1 1-1 0 0,-1-2 1 0 0,15-20 0 0 0,17-29 51 0 0,7-11 37 0 0,-22 24 56 0 0,27-71 1 0 0,-40 86-141 0 0,-6 15 8 0 0,12-37-1 0 0,12-116 265 0 0,-27 126-263 0 0,14-41 121 0 0,-18 72-147 0 0,0 6 0 0 0,0 0 0 0 0,-1 0 0 0 0,-1 0 0 0 0,1-1 0 0 0,-2 1 0 0 0,1 0 0 0 0,-4-14-1 0 0,-3-11 67 0 0,-19-63 194 0 0,7 34-117 0 0,14 44-79 0 0,0 1-1 0 0,-2-1 0 0 0,0 1 0 0 0,-2 0 0 0 0,-10-18 0 0 0,15 27-74 0 0,2 7-8 0 0,1 0 0 0 0,0 0 0 0 0,-1 1 0 0 0,1-1 1 0 0,-1 0-1 0 0,0 1 0 0 0,0-1 0 0 0,0 1 0 0 0,-3-3 0 0 0,1 1 3 0 0,0 1 0 0 0,0 0 0 0 0,0 0 0 0 0,-1 1-1 0 0,1-1 1 0 0,-1 1 0 0 0,1 0 0 0 0,-1 0 0 0 0,0 0-1 0 0,-5 0 1 0 0,-7-2-65 0 0,-28-2-1 0 0,16 6-79 0 0,24 1 94 0 0,-1-1 0 0 0,0 0 0 0 0,0 0 0 0 0,-9-2 0 0 0,5-1-30 0 0,0 0-1 0 0,0-1 1 0 0,0 0 0 0 0,1-1-1 0 0,0 0 1 0 0,0 0-1 0 0,0-1 1 0 0,1 0 0 0 0,0 0-1 0 0,0-1 1 0 0,0 0-1 0 0,1 0 1 0 0,-9-12 0 0 0,-5-9-2702 0 0,2 0 1 0 0,-26-51 0 0 0,19 29-1884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1:19.1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0-1 1440 0,'0'0'32'0,"0"0"6"0,0 0 2 0,0 0 0 0,0 0-32 0,0 0-8 0,13 0 0 0,-13 0 0 15,0 0 13-15,0 0 2 0,0 0 0 0,0 0 0 32,9 0-160-32,-9 0-32 0,0 0-7 0,0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0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822 158 5151 0 0,'0'13'207'0'0,"-1"-8"-174"0"0,1-1 0 0 0,1 1 0 0 0,-1-1 0 0 0,1 0 0 0 0,0 1 0 0 0,0-1-1 0 0,0 0 1 0 0,0 1 0 0 0,3 4 0 0 0,-1-4-113 0 0,5 5-16 0 0,-7-8 0 0 0,2 1 0 0 0,6 8 2 0 0,-7-8 8 0 0,2 5 19 0 0,-2-7-464 0 0,-8-23 424 0 0,6 20 43 0 0,-2 2-120 0 0,-1-1 175 0 0,0 0-1 0 0,-1 0 1 0 0,1 0-1 0 0,0 0 1 0 0,0 0-1 0 0,0-1 1 0 0,0 0-1 0 0,-4-2 1 0 0,7 3 6 0 0,-1 1 0 0 0,1 0-1 0 0,0 0 1 0 0,-1-1 0 0 0,1 1 0 0 0,-1 0 0 0 0,1 0 0 0 0,-1 0 0 0 0,1 0 0 0 0,-1 0 0 0 0,1 0-1 0 0,-1-1 1 0 0,1 1 0 0 0,-1 0 0 0 0,1 0 0 0 0,-1 0 0 0 0,0 1 0 0 0,-3-1-5 0 0,-6-7-24 0 0,6 2 107 0 0,1 0 0 0 0,0 0 0 0 0,-1 0 0 0 0,2 0 0 0 0,-1-1 1 0 0,1 1-1 0 0,0-1 0 0 0,-2-7 0 0 0,2 5 51 0 0,-1 1-1 0 0,0 0 1 0 0,-7-14-1 0 0,-7-7 387 0 0,17 27-384 0 0,-9-12 130 0 0,6 8-160 0 0,0 0 0 0 0,-1 0 0 0 0,0 0 0 0 0,0 0 0 0 0,0 1 0 0 0,0 0 0 0 0,-1-1 0 0 0,0 2 0 0 0,0-1 0 0 0,0 1 1 0 0,-8-5-1 0 0,5 5 37 0 0,-1-1 1 0 0,1 2 0 0 0,-1-1 0 0 0,0 1-1 0 0,0 0 1 0 0,0 1 0 0 0,-9-1-1 0 0,4 2 89 0 0,0 0 0 0 0,-1 0 0 0 0,-25 5 0 0 0,-2 2 185 0 0,21-4-133 0 0,0 0 0 0 0,0 1-1 0 0,1 2 1 0 0,0 0-1 0 0,-26 11 1 0 0,31-9-158 0 0,1 0 1 0 0,0 1-1 0 0,0 1 1 0 0,1 0-1 0 0,0 0 1 0 0,1 1-1 0 0,0 1 1 0 0,1 0-1 0 0,0 1 1 0 0,1 0-1 0 0,1 1 1 0 0,0 0-1 0 0,1 0 1 0 0,-10 23-1 0 0,-11 25 141 0 0,-8 21 137 0 0,28-51-77 0 0,-9 56 0 0 0,-1 4 20 0 0,15-70-235 0 0,0 1 0 0 0,1 1 0 0 0,1 40 0 0 0,2-42 12 0 0,-5 30 0 0 0,1-11-25 0 0,5-20-13 0 0,0 0 1 0 0,8 42-1 0 0,-4-40 28 0 0,-2 1-1 0 0,0 25 1 0 0,2 8 87 0 0,1 2-26 0 0,-11 20 2 0 0,2-59-115 0 0,2 1 0 0 0,0-1 0 0 0,1 1 0 0 0,1-1 0 0 0,4 23 0 0 0,7 4 120 0 0,-6-33-105 0 0,22 50 184 0 0,-24-56-218 0 0,1 1 1 0 0,0-1-1 0 0,0 0 0 0 0,9 10 0 0 0,-3-9 45 0 0,-5-5-30 0 0,-2-2-26 0 0,0 1-1 0 0,0-1 1 0 0,1 0 0 0 0,-1 0 0 0 0,9 2-1 0 0,64 24 263 0 0,-75-27-278 0 0,-1 0 1 0 0,1-1 0 0 0,0 1 0 0 0,0-1 0 0 0,0 1 0 0 0,-1-1 0 0 0,1 1 0 0 0,0-1 0 0 0,0 0-1 0 0,0 0 1 0 0,0 0 0 0 0,2 0 0 0 0,2-1 9 0 0,7 3 19 0 0,0-2 1 0 0,0 1-1 0 0,0-2 0 0 0,16-1 1 0 0,-18 0-3 0 0,0 0 0 0 0,0-1 1 0 0,18-7-1 0 0,14-7 76 0 0,-20 9-20 0 0,31-17 0 0 0,-2 0 37 0 0,4-1-26 0 0,-31 11-60 0 0,8-3 36 0 0,-1-2 0 0 0,30-25 1 0 0,-49 34-29 0 0,-1 0 0 0 0,0-1 0 0 0,0-1 0 0 0,-2 0 0 0 0,0 0 0 0 0,0-1 0 0 0,14-28 0 0 0,24-41 126 0 0,0 0 53 0 0,-41 65-179 0 0,0-1-1 0 0,-1 0 0 0 0,4-22 1 0 0,-6 27-24 0 0,3-20 97 0 0,-2 0 0 0 0,-1-1-1 0 0,0-48 1 0 0,-4 62-66 0 0,0 7-22 0 0,0 1 0 0 0,-2-16 1 0 0,-4-27 93 0 0,5 42-76 0 0,0 0-1 0 0,-1 0 1 0 0,0 0 0 0 0,-1 0 0 0 0,-1 0-1 0 0,-7-18 1 0 0,-14-38 217 0 0,-2 2-26 0 0,18 44-189 0 0,-23-45 0 0 0,29 65-60 0 0,1 0-1 0 0,-1 0 0 0 0,0 0 1 0 0,0 0-1 0 0,0 0 1 0 0,0 1-1 0 0,-1 0 1 0 0,1-1-1 0 0,-1 1 1 0 0,0 1-1 0 0,0-1 0 0 0,0 0 1 0 0,0 1-1 0 0,0 0 1 0 0,-1 0-1 0 0,1 0 1 0 0,-6-1-1 0 0,-3-3-72 0 0,0-1 0 0 0,1-1-1 0 0,0 0 1 0 0,0 0 0 0 0,-16-16-1 0 0,-6-3-35 0 0,6 7 39 0 0,-1 1 1 0 0,-1 2-1 0 0,-1 0 0 0 0,-47-16 1 0 0,-132-34-244 0 0,199 64 317 0 0,-34-13 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2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29 6159 0 0,'-3'-5'134'0'0,"-9"-14"22"0"0,10 14 13 0 0,-1 6-18 0 0,-10 5-119 0 0,11-2-34 0 0,-1-1 2 0 0,0-1-16 0 0,1 0 0 0 0,-1-1 0 0 0,0 1 0 0 0,0-1 0 0 0,0 0 0 0 0,0 0 0 0 0,0 0 0 0 0,-1 0 0 0 0,1-1-1 0 0,0 1 1 0 0,0-1 0 0 0,-1 0 0 0 0,-4 0 0 0 0,4 0-56 0 0,-5-1-5 0 0,7 0 5 0 0,0 1 6 0 0,-6 0 2 0 0,6 0-2 0 0,2 3-478 0 0,0 1 527 0 0,0-1 1 0 0,0 0 0 0 0,-1 0 0 0 0,1 0 0 0 0,-1 0 0 0 0,0 0 0 0 0,0 0-1 0 0,0 0 1 0 0,0 0 0 0 0,0 0 0 0 0,0 0 0 0 0,-1-1 0 0 0,0 1 0 0 0,1 0-1 0 0,-1-1 1 0 0,-5 5 0 0 0,7-6 21 0 0,0-1-1 0 0,0 0 1 0 0,0 1 0 0 0,-1-1-1 0 0,1 0 1 0 0,0 0-1 0 0,0 1 1 0 0,-1-1 0 0 0,1 0-1 0 0,0 0 1 0 0,0 1 0 0 0,-1-1-1 0 0,1 0 1 0 0,0 0 0 0 0,-1 0-1 0 0,1 0 1 0 0,0 1-1 0 0,-1-1 1 0 0,1 0 0 0 0,0 0-1 0 0,-1 0 1 0 0,1 0 0 0 0,-1 0-1 0 0,1 0 1 0 0,0 0-1 0 0,-1 0 1 0 0,1 0 0 0 0,0 0-1 0 0,-1 0 1 0 0,1 0 0 0 0,-1 0-1 0 0,1 0 1 0 0,0 0-1 0 0,-1-1 1 0 0,0 1 0 0 0,-7-14 3465 0 0,11 16-3272 0 0,50 15 931 0 0,57 12 0 0 0,25 6 383 0 0,-73-18-724 0 0,68 28-1 0 0,-22 0-114 0 0,-7 2-130 0 0,43 21 154 0 0,12 11 79 0 0,-28-20-132 0 0,-27-14-280 0 0,-65-28-266 0 0,76 43 315 0 0,-70-34-276 0 0,-13-9-19 0 0,0 1 0 0 0,-1 1 0 0 0,-2 2 0 0 0,33 30 0 0 0,100 101 319 0 0,-149-142-406 0 0,21 19 71 0 0,-4-8-24 0 0,-9-6-6 0 0,0 0 0 0 0,26 29 0 0 0,-21-19 30 0 0,1-1 0 0 0,51 38 0 0 0,-12-10 29 0 0,-45-38-59 0 0,25 16 0 0 0,-30-22-42 0 0,0 1-1 0 0,-1 0 0 0 0,0 0 0 0 0,-1 1 1 0 0,14 15-1 0 0,36 43 148 0 0,-20-23 20 0 0,-16-18-113 0 0,1-1 27 0 0,1 2-29 0 0,10 9 3 0 0,-24-25-32 0 0,-4-5-14 0 0,-6-4-28 0 0,0-1 1 0 0,0 0-1 0 0,-1 1 0 0 0,1 0 1 0 0,0 0-1 0 0,2 4 1 0 0,15 21 61 0 0,27 43 71 0 0,1 2-19 0 0,-40-64-76 0 0,-1 1 0 0 0,7 13 0 0 0,-4-6-38 0 0,-6-13 10 0 0,-1 1 1 0 0,0 0-1 0 0,-1 0 1 0 0,1 0-1 0 0,2 9 1 0 0,0-2 19 0 0,4 25 98 0 0,-4-25-139 0 0,-2-1-16 0 0,-3-11-8 0 0,0 0 0 0 0,0 0 0 0 0,0 0 0 0 0,0 0 1 0 0,-1 0-1 0 0,1 0 0 0 0,0 0 0 0 0,0 0 0 0 0,0 0 0 0 0,0 0 0 0 0,0 0 0 0 0,0 0 0 0 0,0 0 0 0 0,0 0 0 0 0,0 0 0 0 0,0 0 1 0 0,0 0-1 0 0,0 0 0 0 0,0 0 0 0 0,0 0 0 0 0,0 0 0 0 0,0 0 0 0 0,0 0 0 0 0,-1 0 0 0 0,1 0 0 0 0,0 0 0 0 0,0 0 0 0 0,0 0 0 0 0,0 0 1 0 0,0 1-1 0 0,0-1 0 0 0,0 0 0 0 0,0 0 0 0 0,0 0 0 0 0,0 0 0 0 0,0 0 0 0 0,0 0 0 0 0,0 0 0 0 0,0 0 0 0 0,0 0 0 0 0,0 0 1 0 0,0 0-1 0 0,0 0 0 0 0,0 0 0 0 0,0 0 0 0 0,0 0 0 0 0,0 0 0 0 0,0 0 0 0 0,0 0 0 0 0,0 1 0 0 0,0-1 0 0 0,0 0 0 0 0,0 0 1 0 0,0 0-1 0 0,0 0 0 0 0,0 0 0 0 0,0 0 0 0 0,0 0 0 0 0,0 0 0 0 0,0 0 0 0 0,0 0 0 0 0,0 0 0 0 0,0 0 0 0 0,0 0 0 0 0,0 0 1 0 0,-9-1-7567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2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1839 0 0,'0'0'134'0'0,"35"10"7290"0"0,-22-7-6151 0 0,31 0 1080 0 0,-15-4-1752 0 0,127-3 2062 0 0,44 11-1567 0 0,-145-7-762 0 0,-30-1 59 0 0,30 4 0 0 0,-54-3-321 0 0,1 0-1 0 0,0 1 1 0 0,-1-1-1 0 0,1 0 1 0 0,0 0-1 0 0,-1 0 1 0 0,1 0-1 0 0,0-1 1 0 0,-1 1-1 0 0,1 0 1 0 0,0-1-1 0 0,-1 1 0 0 0,1-1 1 0 0,-1 0-1 0 0,1 1 1 0 0,2-2-1 0 0,-3 0-13 0 0,0 1-1 0 0,1-1 0 0 0,-1 0 0 0 0,0 0 0 0 0,0 1 0 0 0,0-1 0 0 0,0 0 0 0 0,0 0 0 0 0,-1 0 1 0 0,1 0-1 0 0,0 0 0 0 0,-1 0 0 0 0,0 0 0 0 0,1-2 0 0 0,-1-1 4 0 0,1 1-1 0 0,-1-1 1 0 0,-1 0-1 0 0,1 1 1 0 0,0-1-1 0 0,-1 1 1 0 0,-2-7-1 0 0,-11-33 362 0 0,9 31-352 0 0,-6-18 178 0 0,2-1 0 0 0,1-1 0 0 0,1 1 0 0 0,-3-53 0 0 0,6 50-103 0 0,2 25-67 0 0,1 0-1 0 0,0 0 1 0 0,1-1 0 0 0,1-16-1 0 0,1 3-255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2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1080 0 7111 0 0,'0'0'838'0'0,"-1"1"-405"0"0,-38 21 2112 0 0,37-21-2307 0 0,1 0-166 0 0,0 1 0 0 0,0-1 0 0 0,0 0 0 0 0,0 0 0 0 0,0 0 0 0 0,0 0 0 0 0,-1 0 1 0 0,1 0-1 0 0,-3 1 0 0 0,-4 4 241 0 0,-1 5-114 0 0,1 1-1 0 0,0 0 0 0 0,0 0 1 0 0,-5 13-1 0 0,4-9 2 0 0,-26 56 400 0 0,-9 11-61 0 0,-8 14-143 0 0,-97 112 383 0 0,138-195-733 0 0,-37 58 189 0 0,21-29-171 0 0,5-11-19 0 0,-4 6 38 0 0,-21 43 0 0 0,8-15 4 0 0,27-47-50 0 0,0 0 0 0 0,-16 40 0 0 0,-45 112 183 0 0,20-48-102 0 0,39-87-69 0 0,2 0 1 0 0,1 1 0 0 0,2 0 0 0 0,2 1-1 0 0,-2 40 1 0 0,5-46-16 0 0,-1 0 0 0 0,-2 0 0 0 0,-1-1 0 0 0,-1 0 0 0 0,-19 42 0 0 0,14-40 35 0 0,1 0 0 0 0,2 1 0 0 0,-12 61 0 0 0,17-69-26 0 0,4-19-21 0 0,1 1 1 0 0,-1-1-1 0 0,0 16 0 0 0,2-10 6 0 0,-1 0 0 0 0,-1 0 0 0 0,0 0-1 0 0,-1 0 1 0 0,-8 23 0 0 0,5-15 21 0 0,-5 34-1 0 0,2-7 66 0 0,6-30-30 0 0,-2 35 0 0 0,4-36-42 0 0,6 20 132 0 0,-5-33-149 0 0,1 0 1 0 0,-1 0 0 0 0,0 0 0 0 0,0 0 0 0 0,-2 7 0 0 0,1-4-3 0 0,-4 20 211 0 0,2-15-148 0 0,1-4 78 0 0,-2-8 46 0 0,-4-8-103 0 0,7 6-220 0 0,-11-13-111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2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8783 0 0,'0'0'2211'0'0,"-1"3"-1510"0"0,-4 7-35 0 0,4-8 684 0 0,0 1-958 0 0,-3 22 376 0 0,4-22-548 0 0,0-1-49 0 0,-2 12 7 0 0,-5 50 790 0 0,0 106-1 0 0,9-134-459 0 0,-5 59 0 0 0,1-55 132 0 0,2-37-280 0 0,0 0-263 0 0,0-3-67 0 0,0 0-1 0 0,0 1 1 0 0,0-1 0 0 0,0 0-1 0 0,0 1 1 0 0,0-1-1 0 0,0 0 1 0 0,0 1-1 0 0,0-1 1 0 0,0 0 0 0 0,0 1-1 0 0,0-1 1 0 0,0 0-1 0 0,0 1 1 0 0,0-1-1 0 0,0 0 1 0 0,0 0-1 0 0,0 1 1 0 0,0-1 0 0 0,1 0-1 0 0,-1 1 1 0 0,0-1-1 0 0,0 0 1 0 0,0 1-1 0 0,0-1 1 0 0,1 0 0 0 0,-1 0-1 0 0,0 0 1 0 0,1 1-1 0 0,1 0-15 0 0,18 1 119 0 0,-13-2-55 0 0,-5 0-86 0 0,18-9 155 0 0,1 2-46 0 0,23-4 0 0 0,10-4 21 0 0,-46 12-90 0 0,0 0-1 0 0,0 0 1 0 0,-1-1-1 0 0,13-8 1 0 0,2 0 22 0 0,79-43 177 0 0,-68 36-175 0 0,6-6 27 0 0,-21 13-25 0 0,0 0 0 0 0,26-10 0 0 0,-40 20-43 0 0,13-8 45 0 0,-14 8-27 0 0,0 0 7 0 0,-3 2-40 0 0,0 0 0 0 0,1 0 0 0 0,-1 0 0 0 0,0 0 0 0 0,0-1 0 0 0,0 1 0 0 0,0 0 0 0 0,0 0 0 0 0,0 0 0 0 0,0 0 0 0 0,0 0 0 0 0,0 0-1 0 0,0 0 1 0 0,0 0 0 0 0,0 0 0 0 0,0 0 0 0 0,0 0 0 0 0,0 0 0 0 0,0 0 0 0 0,0 0 0 0 0,1 0 0 0 0,-1 0 0 0 0,0 0 0 0 0,0 0 0 0 0,0 0 0 0 0,0 0 0 0 0,0 0 0 0 0,0 0 0 0 0,0 0 0 0 0,0 0 0 0 0,0 0 0 0 0,0 0-1 0 0,0 0 1 0 0,0 0 0 0 0,0 0 0 0 0,1 0 0 0 0,-1 0 0 0 0,0 0 0 0 0,0 0 0 0 0,0 0 0 0 0,0 0 0 0 0,0 0 0 0 0,0 0 0 0 0,0 0 0 0 0,0 0 0 0 0,0 0 0 0 0,0 0 0 0 0,0 0 0 0 0,0 1 0 0 0,0-1 0 0 0,0 0-1 0 0,0 0 1 0 0,0 0 0 0 0,0 0 0 0 0,0 0 0 0 0,0 0 0 0 0,0 0 0 0 0,0 0 0 0 0,0 0 0 0 0,0 0 0 0 0,0 0 0 0 0,0 0 0 0 0,0 0 0 0 0,0 0 0 0 0,0 1 0 0 0,0-1 0 0 0,0 0 0 0 0,0 0 0 0 0,30-11 158 0 0,-28 10-57 0 0,-9 12-6335 0 0,-3-2-636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20:41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3831 300 1007 0 0,'-1'0'74'0'0,"-6"1"0"0"0,0-1 1 0 0,1 0 0 0 0,-1-1-1 0 0,1 1 1 0 0,-1-1-1 0 0,0 0 1 0 0,-10-4 0 0 0,8 3 477 0 0,-1-1 1 0 0,1 2 0 0 0,-14-1 0 0 0,-115-5 8416 0 0,59 2-7053 0 0,-30 3-1329 0 0,82 2-465 0 0,-53 6 203 0 0,0 0-78 0 0,48-6-148 0 0,4 1 37 0 0,-28-4 0 0 0,2-2-53 0 0,-84 4-1 0 0,92 4-50 0 0,-54 10 0 0 0,72-9-17 0 0,-1-2-1 0 0,-49-2 0 0 0,-4 1 7 0 0,2-3-21 0 0,22 5 7 0 0,-92 3 40 0 0,127-5-37 0 0,-27 4 1 0 0,31-2 10 0 0,-1-1 1 0 0,-27 0-1 0 0,33-2 6 0 0,-1 1-1 0 0,0 1 1 0 0,1 1 0 0 0,0 0-1 0 0,-21 7 1 0 0,-4 0-70 0 0,-31 11 43 0 0,-8 2 0 0 0,-107 17 0 0 0,147-31 0 0 0,-48 14 0 0 0,38-7 0 0 0,-47 20 0 0 0,2-1 11 0 0,39-15 47 0 0,-5 2-63 0 0,-38 17 67 0 0,76-32-60 0 0,-1 2-2 0 0,4-2 0 0 0,-32 8 0 0 0,40-12 0 0 0,0 0 0 0 0,-16 8 0 0 0,-5 1 0 0 0,-94 37 0 0 0,109-43 0 0 0,1 0 0 0 0,0 1 0 0 0,0 1 0 0 0,0 0 0 0 0,1 1 0 0 0,-24 20 0 0 0,-38 26 0 0 0,54-42 0 0 0,14-9 0 0 0,0 0 0 0 0,-11 9 0 0 0,-35 28 0 0 0,27-21 0 0 0,-39 35 0 0 0,29-18 5 0 0,-1 0 15 0 0,2 1-1 0 0,-32 43 1 0 0,56-65-20 0 0,8-12 0 0 0,0 1 0 0 0,0 0 0 0 0,1 0 0 0 0,-4 7 0 0 0,-5 16 5 0 0,-2 1 15 0 0,2 1-1 0 0,-16 53 1 0 0,26-71-8 0 0,-1 0 0 0 0,0 22 0 0 0,-2 12 27 0 0,-4 11 25 0 0,4-35-14 0 0,3-12-37 0 0,0 1 1 0 0,0-1-1 0 0,1 0 1 0 0,1 18-1 0 0,-1-22-12 0 0,5 14 5 0 0,-3-13-2 0 0,6 25 49 0 0,11 30 1 0 0,-4-14 31 0 0,-8-18-34 0 0,-5-20-37 0 0,1 1 0 0 0,0-1 0 0 0,1-1 1 0 0,0 1-1 0 0,5 10 0 0 0,1-2 29 0 0,0-3-33 0 0,-1-6 6 0 0,0-1 0 0 0,1 0 0 0 0,0 0 0 0 0,0-1 0 0 0,0-1 0 0 0,1 1 0 0 0,12 4 0 0 0,11 9 75 0 0,-19-11-48 0 0,26 10 0 0 0,-26-14 3 0 0,-1 2 0 0 0,18 11 0 0 0,47 35 103 0 0,-74-50-145 0 0,1-1 0 0 0,-1 0 0 0 0,0 0 0 0 0,1 0 0 0 0,5 2 0 0 0,14 5 26 0 0,-1 2 42 0 0,1-2 1 0 0,0 0-1 0 0,44 8 1 0 0,21 8 10 0 0,118 42 162 0 0,-150-57-241 0 0,-25-5 46 0 0,70 7 78 0 0,-62-6-11 0 0,71 2 0 0 0,-35-2-44 0 0,-34-2-63 0 0,-2-1 34 0 0,4 1 51 0 0,65-2 1 0 0,-22-3-46 0 0,-16 1-26 0 0,-9-2-3 0 0,115-1 86 0 0,-102 0-62 0 0,-32 1-26 0 0,77 1 52 0 0,-58 1-9 0 0,0-2-1 0 0,76-12 1 0 0,-77 6 1 0 0,1 3 0 0 0,70 3 1 0 0,-113 2-62 0 0,0 0 3 0 0,10 1 28 0 0,-1-2 0 0 0,1-1-1 0 0,29-6 1 0 0,114-19 85 0 0,-136 22-108 0 0,6 0 47 0 0,61-10 22 0 0,-19 1-7 0 0,-52 9-8 0 0,58-15 0 0 0,46-29 75 0 0,-93 34-79 0 0,0 2 1 0 0,56-9-1 0 0,-89 19-50 0 0,-1 0 0 0 0,1-1 0 0 0,-1 0-1 0 0,0 0 1 0 0,14-10 0 0 0,-7 5-5 0 0,0 0 41 0 0,-1-2-1 0 0,0 0 0 0 0,23-21 1 0 0,-33 27-35 0 0,1 1 0 0 0,0 0 1 0 0,12-6-1 0 0,-12 6-4 0 0,0 1 1 0 0,0-1-1 0 0,10-8 0 0 0,15-15 43 0 0,-16 15-7 0 0,15-16 0 0 0,-16 14 6 0 0,30-22 0 0 0,-30 26-12 0 0,-1-1 0 0 0,0 0 0 0 0,17-20-1 0 0,42-47 53 0 0,-64 70-92 0 0,3-5 63 0 0,-1-1-1 0 0,-1 0 1 0 0,0-1 0 0 0,11-27-1 0 0,-13 25-7 0 0,9-31-1 0 0,-2 3 38 0 0,-10 31-67 0 0,0-1-1 0 0,3-23 1 0 0,3-14 0 0 0,-5 36 0 0 0,-1 1-1 0 0,-1-1 0 0 0,0 0 1 0 0,-1 0-1 0 0,-1 0 1 0 0,0 0-1 0 0,-1 0 1 0 0,-1 0-1 0 0,-1 1 1 0 0,0-1-1 0 0,-1 0 0 0 0,-6-19 1 0 0,-14-50 95 0 0,17 65-88 0 0,-3-26 0 0 0,7 30-10 0 0,-1 1 0 0 0,-1-1 0 0 0,-1 1 1 0 0,0-1-1 0 0,-1 1 0 0 0,-8-16 0 0 0,4 14-19 0 0,5 14 0 0 0,1 0 0 0 0,-12-13 24 0 0,1-2-1 0 0,-15-20 1 0 0,21 25-31 0 0,3 4 18 0 0,5 8-5 0 0,-1-1 1 0 0,1 0-1 0 0,-1 0 0 0 0,1 1 1 0 0,-1-1-1 0 0,0 0 1 0 0,1 1-1 0 0,-5-3 0 0 0,-21-18-10 0 0,-26-34 68 0 0,47 49-55 0 0,1 1 12 0 0,-23-16 2 0 0,24 19-10 0 0,-15-10-15 0 0,11 8 10 0 0,1 0-1 0 0,-1 0 1 0 0,1-1 0 0 0,0 0-1 0 0,0-1 1 0 0,-7-9-1 0 0,-15-8 4 0 0,28 23-11 0 0,-3-2 10 0 0,0 0 0 0 0,1-1 0 0 0,0 1 0 0 0,-1-1 0 0 0,-2-5 0 0 0,-2-1-6 0 0,7 9-2 0 0,0 1 0 0 0,0-1 0 0 0,0 0 0 0 0,1 0-1 0 0,-1 1 1 0 0,1-1 0 0 0,-1 0 0 0 0,0 0 0 0 0,1 0 0 0 0,-1 0 0 0 0,1 0 0 0 0,0 0-1 0 0,-1 0 1 0 0,1 0 0 0 0,0-1 0 0 0,-1 1 0 0 0,1 0 0 0 0,-1 0 0 0 0,1 0 1 0 0,-1 0-1 0 0,1 0 0 0 0,-1 0 0 0 0,0 0 0 0 0,1 0 0 0 0,-1 0 0 0 0,0 0 0 0 0,0 1 1 0 0,1-1-1 0 0,-1 0 0 0 0,0 0 0 0 0,-1 0 0 0 0,-6-6-2 0 0,3 1 0 0 0,0 2 0 0 0,0-1 0 0 0,0 0 0 0 0,-1 1 0 0 0,-6-4 0 0 0,3 3 0 0 0,-1-2 0 0 0,-5-2 0 0 0,15 9 0 0 0,-25-20 0 0 0,13 11 4 0 0,3 1 6 0 0,-1 1 0 0 0,0 0 0 0 0,0 0 0 0 0,-1 1 0 0 0,-19-8 0 0 0,-4 3 33 0 0,20 7-22 0 0,-22-6-8 0 0,-33-7 121 0 0,44 9-197 0 0,-50-7 1 0 0,45 9 8 0 0,-33-9 1 0 0,37 7 1 0 0,-1-2 1 0 0,-36-19-1 0 0,-65-42-8 0 0,-30-26 48 0 0,35 14 12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2:38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821 1800 455 0 0,'1'1'148'0'0,"-1"0"0"0"0,0 0 0 0 0,0-1 0 0 0,0 1 0 0 0,0 0-1 0 0,0 0 1 0 0,0-1 0 0 0,0 1 0 0 0,0 0 0 0 0,0-1 0 0 0,0 1-1 0 0,0 0 1 0 0,0 0 0 0 0,0-1 0 0 0,-1 1 0 0 0,1 0 0 0 0,0-1-1 0 0,0 1 1 0 0,-1 0 0 0 0,1-1 0 0 0,-1 1 0 0 0,1 0-1 0 0,-1-1 1 0 0,1 1 0 0 0,-1-1 0 0 0,0 2 0 0 0,-1-1 478 0 0,0 0 1 0 0,0 0-1 0 0,-1 0 0 0 0,1-1 1 0 0,0 1-1 0 0,-1 0 1 0 0,-1 0-1 0 0,-7 1 1259 0 0,7-1-1498 0 0,-1 0-1 0 0,1 0 0 0 0,0-1 1 0 0,0 1-1 0 0,-1-1 1 0 0,1 0-1 0 0,0 0 0 0 0,0 0 1 0 0,-1-1-1 0 0,1 0 0 0 0,0 0 1 0 0,-8-2-1 0 0,4-1-89 0 0,0 0 0 0 0,1 0 0 0 0,-1-1 0 0 0,1 0-1 0 0,-9-8 1 0 0,-36-28 655 0 0,22 18-402 0 0,-43-41-1 0 0,32 23-254 0 0,-34-37 51 0 0,-65-112 6 0 0,117 153-304 0 0,2-1 0 0 0,-27-65 0 0 0,9 11 60 0 0,20 52-10 0 0,-17-57 0 0 0,-6-60-34 0 0,34 125-27 0 0,1 0 0 0 0,2 0-1 0 0,-3-64 1 0 0,9 48-24 0 0,2 0 1 0 0,2 0-1 0 0,13-50 0 0 0,10-9-13 0 0,-20 81 0 0 0,-3 9 3 0 0,11-29 32 0 0,24-26-9 0 0,-37 68-26 0 0,9-17 0 0 0,-10 17-71 0 0,0 0 0 0 0,-1 0-1 0 0,1-1 1 0 0,-1 1 0 0 0,1-7-1 0 0,-2 10 48 0 0,0 0 0 0 0,0-1 0 0 0,0 1-1 0 0,0 0 1 0 0,0-1 0 0 0,0 1 0 0 0,0 0 0 0 0,0-1 0 0 0,-1 1-1 0 0,1 0 1 0 0,-1-1 0 0 0,1 1 0 0 0,-1 0 0 0 0,1 0 0 0 0,-1 0-1 0 0,0 0 1 0 0,0 0 0 0 0,0 0 0 0 0,1-1 0 0 0,-1 2 0 0 0,0-1-1 0 0,-2-1 1 0 0,3 1-5 0 0,-1 1 1 0 0,1 0-1 0 0,0-1 0 0 0,-1 1 1 0 0,1 0-1 0 0,-1 0 0 0 0,1-1 0 0 0,-1 1 1 0 0,0 0-1 0 0,1 0 0 0 0,-1 0 0 0 0,1 0 1 0 0,-1 0-1 0 0,1 0 0 0 0,-1 0 0 0 0,1 0 1 0 0,-1 0-1 0 0,1 0 0 0 0,-1 0 0 0 0,1 0 1 0 0,-1 0-1 0 0,0 0 0 0 0,1 0 1 0 0,-1 1-1 0 0,1-1 0 0 0,-1 0 0 0 0,1 0 1 0 0,-1 1-1 0 0,-12 6-1054 0 0,1 0-1 0 0,0 1 1 0 0,1 0 0 0 0,0 1 0 0 0,0 0 0 0 0,-10 13-1 0 0,17-18 331 0 0,1 1-1 0 0,0 0 0 0 0,0 0 0 0 0,0 0 0 0 0,-2 7 1 0 0,4-11 739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2:40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1 455 0 0,'0'0'7904'0'0,"-2"1"-7349"0"0,-2 4-355 0 0,1 1 1 0 0,-1-1-1 0 0,1 1 1 0 0,1-1-1 0 0,-1 1 0 0 0,1 0 1 0 0,0 0-1 0 0,0 0 1 0 0,0 0-1 0 0,0 8 1 0 0,-1 10 266 0 0,0 34 0 0 0,1 3 54 0 0,-12 28 292 0 0,-24 90-1 0 0,18-128-529 0 0,19-49-263 0 0,5-13-251 0 0,5-22-154 0 0,-6 24 210 0 0,-1 0 1 0 0,0-1 0 0 0,2-15 0 0 0,-2 0-234 0 0,-1 9 94 0 0,0 1 0 0 0,-2-17 0 0 0,0 16-38 0 0,-1 1 0 0 0,-6-28 0 0 0,7 41 329 0 0,0 0 0 0 0,1 0 0 0 0,0 0-1 0 0,-1-1 1 0 0,1 1 0 0 0,0 0-1 0 0,0 0 1 0 0,0 0 0 0 0,1-1 0 0 0,0-1-1 0 0,6-30-296 0 0,2 0 0 0 0,17-40 0 0 0,-25 70 134 0 0,0 0 0 0 0,-1 0 0 0 0,1 0 0 0 0,-1 0 0 0 0,0 0 0 0 0,0 0 0 0 0,-1 0 0 0 0,1 0 0 0 0,-1 0 0 0 0,0 0 0 0 0,-2-7 0 0 0,2 8-2 0 0,0-1 0 0 0,0 0 1 0 0,0 0-1 0 0,1 0 0 0 0,-1 0 0 0 0,1 0 0 0 0,0 0 0 0 0,0 0 1 0 0,1-7-1 0 0,3 8-124 0 0,-1 2 135 0 0,-2 0-21 0 0,0 1 0 0 0,0-1 0 0 0,0 1 0 0 0,1-1 0 0 0,-1 1 0 0 0,0 0 0 0 0,0-1 0 0 0,0 1 0 0 0,0 0 0 0 0,2 0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2:4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1119 0 0,'0'0'3888'0'0,"2"0"-3042"0"0,5 1-10 0 0,-1 0 1 0 0,0 0-1 0 0,-1 1 0 0 0,1 0 1 0 0,0 0-1 0 0,8 4 1 0 0,12 4 313 0 0,-4-3-522 0 0,1-1 0 0 0,-1-2 0 0 0,1 0-1 0 0,24 0 1 0 0,95-4 510 0 0,-68-1-690 0 0,84-3 344 0 0,-149 3-728 0 0,0 0 0 0 0,15-5 1 0 0,-17 4 47 0 0,1 0 1 0 0,-1 0 0 0 0,15 0 0 0 0,-21 2-110 0 0,-1 0-1 0 0,1 0 1 0 0,0 0-1 0 0,-1 0 1 0 0,1 0-1 0 0,0 0 1 0 0,-1 0-1 0 0,1 0 1 0 0,0 0-1 0 0,-1 0 1 0 0,1 1-1 0 0,-1-1 1 0 0,1 0-1 0 0,0 1 1 0 0,-1-1-1 0 0,1 0 1 0 0,-1 1-1 0 0,1-1 1 0 0,-1 0 0 0 0,1 1-1 0 0,-1-1 1 0 0,1 1-1 0 0,-1-1 1 0 0,1 1-1 0 0,-1 0 1 0 0,0-1-1 0 0,1 1 1 0 0,-1-1-1 0 0,0 1 1 0 0,1 0-1 0 0,-1-1 1 0 0,0 1-1 0 0,0-1 1 0 0,0 1-1 0 0,0 0 1 0 0,1-1-1 0 0,-1 1 1 0 0,0 0-1 0 0,0-1 1 0 0,0 1-1 0 0,-1 1 1 0 0,1 0-56 0 0,0 1-1 0 0,-1-1 1 0 0,1 1 0 0 0,-1-1 0 0 0,0 1 0 0 0,0-1-1 0 0,0 1 1 0 0,-1 2 0 0 0,-5 0-130 0 0,-19 0-385 0 0,-46-3-2806 0 0,-74-7 0 0 0,89 2-654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2:44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1557 919 0 0,'2'-1'67'0'0,"2"1"827"0"0,-1 0-1 0 0,1 0 0 0 0,-1 0 1 0 0,0 1-1 0 0,1-1 1 0 0,-1 1-1 0 0,0 0 1 0 0,0-1-1 0 0,1 1 0 0 0,-1 1 1 0 0,0-1-1 0 0,5 3 1 0 0,21 8 1855 0 0,-14-10-2416 0 0,-1-1 0 0 0,1 0 0 0 0,0 0 0 0 0,0-2 0 0 0,-1 1-1 0 0,16-4 1 0 0,-14 2-199 0 0,25-4 13 0 0,0-2 1 0 0,0-2-1 0 0,0-1 1 0 0,72-31-1 0 0,-42 9 27 0 0,124-75-1 0 0,-110 54-125 0 0,145-96-52 0 0,-181 114 49 0 0,-2-2 0 0 0,65-68 0 0 0,-69 57-40 0 0,62-92 0 0 0,19-64 6 0 0,-111 176 63 0 0,0 0-1 0 0,-2-1 1 0 0,-2-1 0 0 0,8-39 0 0 0,-12 51-23 0 0,0-8 21 0 0,-1-1-1 0 0,-1 1 1 0 0,-1-1 0 0 0,-4-50 0 0 0,1 63-44 0 0,1 8-3 0 0,0 0 0 0 0,-1-1 0 0 0,-2-8 0 0 0,-1-11 11 0 0,4 22-29 0 0,-1 1-1 0 0,0-1 0 0 0,0 0 1 0 0,0 1-1 0 0,-3-9 0 0 0,3 10-17 0 0,-15-25-655 0 0,15 27 612 0 0,0 0 0 0 0,0 0 0 0 0,0 0 1 0 0,0-1-1 0 0,0 1 0 0 0,0 0 0 0 0,0 0 0 0 0,0 0 0 0 0,0 1 0 0 0,-1-1 0 0 0,1 0 1 0 0,0 0-1 0 0,-1 1 0 0 0,1-1 0 0 0,-1 1 0 0 0,1-1 0 0 0,0 1 0 0 0,-1-1 0 0 0,-1 1 1 0 0,-15-1-1580 0 0,1-1 1 0 0,-21-5-1 0 0,17 3-2126 0 0,-27-2 0 0 0,29 6 1145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51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2597-265 460 0,'0'0'41'0,"0"0"-33"16,0 0-8-16,0 0 0 0,0 0 168 0,0 0 32 15,13 0 7-15,-4 4 1 0,-9-4-79 0,0 0-15 16,13 0-3-16,0 0-1 0,0 0-46 0,-13 0-8 15,0 0-3-15,0 0 0 0,13-4-53 0,-13 4 0 16,9-4-11-16,-9 4 2 0,17-4-3 0,-8 0-1 0,4-3 0 0,-13 7 0 31,13-4-19-31,-5 0-3 0,5 0-1 0,-13 4 0 16,0 0-17-16,9-8-4 0,8 4-1 0,-4-3 0 16,-4-1 12-16,4 4 2 0,-4-3 1 0,-9 7 0 0,8-8 25 0,1 4 5 15,-9 4 1-15,9-8 0 0,-9 8 12 0,13 0 8 0,0-7 0 0,-13 7-8 16,0 0 40-16,13-4 0 0,-4-4 1 0,-9 8 0 15,8-8-3-15,-8 8-1 0,0 0 0 16,13 0 0-16,-13 0-9 0,0 0-3 0,5-7 0 0,-5 7 0 16,13-8-13-16,-13 8-4 0,0 0 0 0,13-4 0 15,-13 4-8-15,0 0 0 0,0 0 0 0,8-12 0 16,1 5 0-16,-5-1 0 0,-4 8 0 0,0 0 0 16,0 0-41-16,13-12-1 0,-8 1 0 0,3 3 0 15,-8 1-15-15,9-1-3 0,0 0-1 0,-5 0 0 16,-4 8-39-16,9-7-8 0,-9 7-2 0,0 0 0 31,13-8 35-31,-13 8 7 0,4-12 2 0,0 5 0 0,1-9 79 0,3 5 16 0,1 3 3 16,-9 8 1-16,0 0 73 0,0 0 14 0,0 0 4 0,0 0 0 15,0 0-2-15,0 0 0 0,0 0 0 0,0 0 0 0,9 4 30 0,-1 0 5 16,-8-4 2-16,0 0 0 16,18 4-130-16,-5-8-29 0,-9-4 0 0,0 4 0 0,-4 4 10 0,5-8 3 15,3 1 1-15,1-5 0 0,-5 1-14 0,5 3-8 16,0-4 8-16,4 5-13 15,-9-1-42-15,5 0-8 0,4-3-1 0,-5 3-1 16,5-4-31-16,-8 1-5 0,8 3-2 0,-5 0 0 16,5 1 47-16,-4-1 8 0,0 4 3 0,-1 0 0 0,5-3 45 0,-4 3 20 15,-5 0-2-15,9 0 0 0,-4 0 43 0,0 0 9 0,-9 4 2 0,0 0 0 16,0 0 8-16,0 0 1 0,8-3 1 0,-8 3 0 16,0 0-27-16,9-4-6 0,0 0-1 0,-5 0 0 15,-4 4-28-15,0 0-5 0,9-8-2 0,-9 8 0 16,0 0-13-16,0 0 0 0,4-7 0 0,0 3 0 31,-4 4-100-31,0 0-17 0,-4-8-3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2:45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59 455 0 0,'1'1'13830'0'0,"1"2"-13629"0"0,1-1 0 0 0,-1 0 0 0 0,0 0 0 0 0,1 0 1 0 0,-1 0-1 0 0,1 0 0 0 0,0 0 0 0 0,-1-1 0 0 0,1 1 0 0 0,0-1 1 0 0,0 0-1 0 0,0 0 0 0 0,0 0 0 0 0,0 0 0 0 0,0-1 1 0 0,3 1-1 0 0,11 1 57 0 0,33-1 0 0 0,-4 0 8 0 0,-23 2-152 0 0,0-1-1 0 0,-1-2 1 0 0,1 0 0 0 0,0-1-1 0 0,-1-2 1 0 0,1 0-1 0 0,-1-1 1 0 0,1-1 0 0 0,38-15-1 0 0,1-10 13 0 0,-20 15-38 0 0,-41 14-24 0 0,1 0-8 0 0,8-3 1130 0 0,-10-2-1148 0 0,1 4 556 0 0,1 17-436 0 0,0 0-1 0 0,-1 29 0 0 0,1 11 99 0 0,0-37-138 0 0,-2 28 0 0 0,0-22-50 0 0,-2 6 27 0 0,-2 1 0 0 0,0 0 1 0 0,-11 35-1 0 0,-2 16 175 0 0,5-22-25 0 0,7-7-165 0 0,3-26-169 0 0,0 0-117 0 0,1-10-1042 0 0,0 0-1 0 0,2 26 0 0 0,-1-35 931 0 0,-5-17-3157 0 0,-64-150-2641 0 0,62 139 4343 0 0,-6-34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02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1124 1343 455 0 0,'0'0'17544'0'0,"1"2"-17417"0"0,3 7-6 0 0,-4-6 247 0 0,-1-2-290 0 0,-4 5 17 0 0,2-3-58 0 0,1 0 0 0 0,0-1 0 0 0,-1 1 0 0 0,1-1 0 0 0,-1 0 0 0 0,-4 4 0 0 0,-1-3 5 0 0,-1 1 0 0 0,1-1-1 0 0,0 0 1 0 0,-17 3 0 0 0,24-6-37 0 0,-13 3 78 0 0,0-1 0 0 0,0-1 1 0 0,-1 0-1 0 0,1-1 0 0 0,-1-1 1 0 0,1 0-1 0 0,-21-4 0 0 0,-15-2 142 0 0,34 6-115 0 0,0-1 0 0 0,-19-5 0 0 0,10 1-16 0 0,18 5-58 0 0,1 0 0 0 0,0 0 0 0 0,0-1 0 0 0,0 0 0 0 0,0-1 0 0 0,-7-3 1 0 0,-9-3 14 0 0,14 6-11 0 0,-1 0-1 0 0,1-1 0 0 0,0 0 1 0 0,1 0-1 0 0,-9-6 1 0 0,3 1 30 0 0,5 4-35 0 0,1-1 1 0 0,0 1 0 0 0,0-1 0 0 0,0 0 0 0 0,-6-9 0 0 0,-5-4 41 0 0,4 2-9 0 0,8 10-43 0 0,0 0-1 0 0,-1 0 1 0 0,0 0 0 0 0,-8-5 0 0 0,11 9-24 0 0,1 1 8 0 0,1 0 0 0 0,-1 0 0 0 0,1-1 0 0 0,0 1 0 0 0,0 0 1 0 0,0-1-1 0 0,0 0 0 0 0,-2-2 0 0 0,-68-106 116 0 0,66 102-98 0 0,-1 0 1 0 0,1 1-1 0 0,-2 0 0 0 0,-12-11 1 0 0,-11-13 54 0 0,-34-52 126 0 0,58 75-207 0 0,-32-56 136 0 0,5 9-17 0 0,27 45-84 0 0,0 0-1 0 0,1 0 0 0 0,1-1 0 0 0,-8-22 1 0 0,-7-51 67 0 0,-35-145 196 0 0,48 208-227 0 0,2 1 0 0 0,0-1 0 0 0,-1-33 0 0 0,-1-3-72 0 0,4 35 0 0 0,1-1 0 0 0,1 1 0 0 0,2-32 0 0 0,0 45 0 0 0,4-22 64 0 0,-2 21-64 0 0,2 1-12 0 0,-4 8-52 0 0,0 4-12 0 0,1 2 57 0 0,0 0 0 0 0,-1 0-1 0 0,1 0 1 0 0,-1 0 0 0 0,0 1 0 0 0,0-1-1 0 0,-1 0 1 0 0,1 1 0 0 0,-1-1-1 0 0,0 0 1 0 0,0 0 0 0 0,0 1 0 0 0,-1-1-1 0 0,1 0 1 0 0,-1 1 0 0 0,0-1 0 0 0,-3 6-1 0 0,-3 9-159 0 0,-1 0 0 0 0,-15 26 0 0 0,19-37 103 0 0,-6 10-92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03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76 3335 0 0,'0'0'258'0'0,"2"1"-166"0"0,4 1-126 0 0,-1 0 1 0 0,0-1-1 0 0,1 1 1 0 0,-1-1-1 0 0,1 0 1 0 0,-1-1-1 0 0,10 1 1 0 0,2-1-234 0 0,8 1 124 0 0,-23-1 71 0 0,15-11-528 0 0,10-6 471 0 0,-26 16 49 0 0,1 0 5 0 0,3-2-5 0 0,-3 2 12 0 0,-5 1-412 0 0,-7 3 416 0 0,8-3 0 0 0,-1 1-1 0 0,-7 1-7 0 0,8-1-5 0 0,-2-2-24 0 0,0-1 138 0 0,0 1 0 0 0,1-1 0 0 0,-1 1 0 0 0,1-1 0 0 0,0 0 0 0 0,-12-13 5244 0 0,10 51-4205 0 0,1 1-1 0 0,1 0 1 0 0,3 40-1 0 0,0 4-201 0 0,-1 117 573 0 0,6-121-170 0 0,-5-75-1142 0 0,1 1-7 0 0,1 7-7 0 0,-1-7 519 0 0,-1-1-513 0 0,0 0-178 0 0,2 4 341 0 0,3-13-2 0 0,0-8-247 0 0,-6 10-24 0 0,0 1-5 0 0,3-65 0 0 0,-2 57-38 0 0,2 1 0 0 0,-1-1 0 0 0,5-13 0 0 0,-3 11-14 0 0,3-23 0 0 0,-4 20-11 0 0,-1-1-1 0 0,-1 0 1 0 0,-1 0 0 0 0,0 0-1 0 0,-1 1 1 0 0,-5-20-1 0 0,4 30-3 0 0,2 1-8 0 0,-1 0 1 0 0,0 0-1 0 0,1 0 1 0 0,0-12-1 0 0,1 9-3 0 0,1-35-1 0 0,-1 42 123 0 0,1 0-18 0 0,0 0 0 0 0,0 0 0 0 0,-1-1 0 0 0,1 1 0 0 0,-1 0 0 0 0,1 0 0 0 0,-1-1 1 0 0,0-1-1 0 0,0-5 91 0 0,-1 0 1 0 0,2 1 0 0 0,0-11-1 0 0,0 17-17 0 0,-1 0-72 0 0,0-1 0 0 0,1 1 0 0 0,-1-1 0 0 0,1 1 0 0 0,0 0 0 0 0,0-1 0 0 0,1-2 0 0 0,-1 2 4 0 0,0 1 0 0 0,0 0 0 0 0,0 0 0 0 0,-1 0-1 0 0,1-1 1 0 0,-1 1 0 0 0,1-4 0 0 0,-1 5 61 0 0,-2-11 431 0 0,4-10 1872 0 0,23 29-2149 0 0,-4-4-60 0 0,42 1-1 0 0,-17-1 36 0 0,-35-1-149 0 0,0-1 1 0 0,21 0 0 0 0,-9-2 22 0 0,-11 2-4 0 0,0-2-1 0 0,0 1 1 0 0,20-5 0 0 0,-7 1 72 0 0,-18 3 12 0 0,0 0 1 0 0,1 0 0 0 0,13 1-1 0 0,-22 3-148 0 0,-4 9-100 0 0,4-11 44 0 0,-1 1-1 0 0,1-1 1 0 0,-1 1-1 0 0,1-1 1 0 0,-1 0 0 0 0,1 0-1 0 0,-1 0 1 0 0,0 0-1 0 0,1 0 1 0 0,-1 0-1 0 0,0 0 1 0 0,0 0 0 0 0,0-1-1 0 0,0 1 1 0 0,0-1-1 0 0,0 1 1 0 0,1-1 0 0 0,-1 0-1 0 0,0 0 1 0 0,0 0-1 0 0,-3 0 1 0 0,-5-1-55 0 0,1-1 0 0 0,0 1 0 0 0,-13-6 0 0 0,5 3 41 0 0,-33-9 5 0 0,2 3 25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04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0 687 0 0,'0'0'64'0'0,"7"10"-64"0"0,-9 9 0 0 0,2-6 0 0 0,-7 1 0 0 0,0-1-160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2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6543 18 3167 0 0,'0'0'10892'0'0,"1"-3"-10633"0"0,2-11 629 0 0,-6 14-807 0 0,2 0-78 0 0,-5 0 6 0 0,1 0-1 0 0,-1 0 1 0 0,1 0 0 0 0,-1 1-1 0 0,1 0 1 0 0,-1 0-1 0 0,1 1 1 0 0,-10 3-1 0 0,-42 20 116 0 0,32-13-57 0 0,11-6-28 0 0,-22 13 1 0 0,-73 43-30 0 0,72-39-44 0 0,-77 34 0 0 0,-46 6 40 0 0,23-10-8 0 0,-131 51-28 0 0,-115 51-422 0 0,278-114 357 0 0,82-32 83 0 0,-4 2-10 0 0,0 2-1 0 0,-29 19 1 0 0,3-2 22 0 0,-11 6-33 0 0,-75 35-75 0 0,109-58 86 0 0,-256 126-431 0 0,83-10 263 0 0,92-56 132 0 0,-35 15 119 0 0,-25 16 34 0 0,-141 123-35 0 0,261-186-130 0 0,-68 39-1 0 0,-74 51 60 0 0,191-129 11 0 0,-169 130-64 0 0,46-23 7 0 0,-33 24-22 0 0,-274 206-57 0 0,398-309 136 0 0,10-9 0 0 0,-29 31 0 0 0,-5 10 0 0 0,-3-2 0 0 0,-3-3 0 0 0,-79 54 0 0 0,70-52 0 0 0,-95 100 0 0 0,146-137 0 0 0,-141 153 179 0 0,100-100-80 0 0,-44 45 79 0 0,56-66-148 0 0,-64 88-1 0 0,-2 31 350 0 0,89-128-337 0 0,-76 120-31 0 0,77-119 68 0 0,1 1-1 0 0,-24 67 1 0 0,29-66-50 0 0,-32 59 95 0 0,21-53-120 0 0,19-34 26 0 0,-11 23 0 0 0,-6 16 56 0 0,17-34-19 0 0,-20 50 0 0 0,4-7 109 0 0,28-64-161 0 0,-38 57 73 0 0,27-37-23 0 0,10-20-34 0 0,0 0 1 0 0,1 1-1 0 0,-1-1 0 0 0,1 1 0 0 0,0-1 1 0 0,0 1-1 0 0,1-1 0 0 0,-1 1 0 0 0,1 0 0 0 0,0-1 1 0 0,1 8-1 0 0,-1-10 126 0 0,1 1-69 0 0,-1 4-23 0 0,1-3-30 0 0,0 0-1 0 0,-1 1 1 0 0,0-1-1 0 0,0 0 0 0 0,0 1 1 0 0,-1 5-1 0 0,0-9-48 0 0,1 1 0 0 0,-1 0 0 0 0,0 0 0 0 0,0-1 0 0 0,0 1 0 0 0,0 0 0 0 0,0-1 0 0 0,0 1 0 0 0,0-1 0 0 0,0 1 0 0 0,-1-1 0 0 0,1 0 0 0 0,-1 0 0 0 0,1 1 0 0 0,-1-1 0 0 0,1 0 0 0 0,-1 0 0 0 0,-3 1 0 0 0,-10 4-213 0 0,0 0 0 0 0,-26 6 0 0 0,12-4-132 0 0,-7 1-63 0 0,17-4-29 0 0,-29 11-1 0 0,46-15 195 0 0,-22 8-19 0 0,8-7-5175 0 0,6-4 2544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 1 455 0 0,'0'0'176'0'0,"0"2"-96"0"0,-8 23 745 0 0,-19 41 0 0 0,13-35 205 0 0,-110 249 5313 0 0,109-246-5668 0 0,-1 0 1 0 0,-1-1-1 0 0,-2 0 1 0 0,-25 31-1 0 0,-27 30 669 0 0,59-76-1015 0 0,8-13-150 0 0,0 1 0 0 0,0-1 0 0 0,-1 0 0 0 0,-6 7 2656 0 0,22-15-2665 0 0,94-22 836 0 0,-90 23-944 0 0,-1 0 0 0 0,18 1 0 0 0,-11 0-29 0 0,32 0 86 0 0,-21 1 32 0 0,34-5 0 0 0,-46 3-70 0 0,1 1 0 0 0,37 4 0 0 0,-35-2 56 0 0,39-1 1 0 0,93-4 160 0 0,-112 5-10 0 0,-41-1-208 0 0,1 0-2 0 0,3 1-36 0 0,1 0 19 0 0,0 0-1 0 0,0 1 1 0 0,-1 0-1 0 0,1 0 0 0 0,11 5 1 0 0,-7 0-48 0 0,1 1-13 0 0,-2-2-12 0 0,-8-5-86 0 0,-4-1-480 0 0,-26-11-306 0 0,7 0-643 0 0,0-1 0 0 0,0-1 0 0 0,2-1 1 0 0,-29-25-1 0 0,15 10-3027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30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5983 0 0,'113'53'3659'0'0,"-93"-44"-700"0"0,76 44 546 0 0,-50-26-3125 0 0,36 17 86 0 0,35 20-83 0 0,100 66 49 0 0,-173-105-341 0 0,34 22 26 0 0,-15-5-4 0 0,26 19 17 0 0,174 142 135 0 0,-194-153-155 0 0,80 42-1 0 0,-88-58 7 0 0,118 61-1319 0 0,-137-72 1709 0 0,75 53 0 0 0,30 41 204 0 0,-67-51-829 0 0,83 86 256 0 0,-92-86-61 0 0,-7-7-28 0 0,69 83 45 0 0,44 42 66 0 0,30 32 53 0 0,-152-154-144 0 0,2-2-1 0 0,73 58 1 0 0,53 39 184 0 0,-127-108-195 0 0,-14-9-5 0 0,-1 2 0 0 0,-3 1 0 0 0,36 52 0 0 0,19 20 39 0 0,-78-97-34 0 0,34 27 1 0 0,3 4 8 0 0,-9 1-2 0 0,49 70 0 0 0,103 129 139 0 0,-137-188-146 0 0,15 16 3 0 0,-52-51-51 0 0,3 2 45 0 0,37 58 1 0 0,38 70 19 0 0,-37-46-32 0 0,11 16-20 0 0,-53-91-22 0 0,-11-19 0 0 0,1 0 0 0 0,15 19 0 0 0,82 87 128 0 0,-28-25-64 0 0,-68-85-64 0 0,10 11 0 0 0,31 46 0 0 0,-37-46 20 0 0,-1-2 39 0 0,16 34 1 0 0,-20-31-9 0 0,-5-11-25 0 0,0-1 0 0 0,7 12 0 0 0,-5-14 20 0 0,-4-5-37 0 0,-1-1 1 0 0,0 0 0 0 0,0 1-1 0 0,0-1 1 0 0,0 1 0 0 0,2 9-1 0 0,6 28 62 0 0,-3-16-14 0 0,-2-8-9 0 0,5 38 0 0 0,-5-26 72 0 0,-2-20-98 0 0,-2-2-1 0 0,8 7 11 0 0,-6-11-32 0 0,11 15 64 0 0,-7-12-87 0 0,-5-5-94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3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0 443 919 0 0,'0'0'13948'0'0,"4"-4"-13333"0"0,1 2-515 0 0,-1 1 0 0 0,1-1 1 0 0,-1 1-1 0 0,1 0 0 0 0,-1 0 0 0 0,1 0 1 0 0,0 1-1 0 0,0 0 0 0 0,-1 0 0 0 0,1 0 1 0 0,8 1-1 0 0,6 3 301 0 0,30 9 0 0 0,4 0 87 0 0,-38-10-382 0 0,105 23 691 0 0,-104-22-702 0 0,0-1 0 0 0,17 1 0 0 0,16 4 101 0 0,-24-5-32 0 0,0 0 0 0 0,48-2-1 0 0,-52-1-79 0 0,147 8 533 0 0,-103 3-330 0 0,-61-11-266 0 0,-1 1-1 0 0,1-1 1 0 0,-1 0 0 0 0,1 0 0 0 0,-1-1-1 0 0,1 1 1 0 0,-1-1 0 0 0,6-1 0 0 0,9-1 39 0 0,12 2 46 0 0,-7 0 70 0 0,-20 1-26 0 0,-1 0-76 0 0,0 0-30 0 0,1 0-1 0 0,-1 0 1 0 0,0 0 0 0 0,1-1-1 0 0,-1 1 1 0 0,1-1 0 0 0,-1 1-1 0 0,0-1 1 0 0,0 0 0 0 0,5-2-1 0 0,-6 2 373 0 0,6-21-80 0 0,-6 18-278 0 0,-1 0-1 0 0,0 0 1 0 0,0 0 0 0 0,-1-7-1 0 0,-2-9 118 0 0,-1 0 0 0 0,-1 0 0 0 0,-12-27 0 0 0,10 27 37 0 0,0-1 0 0 0,-7-38 0 0 0,6 13 25 0 0,4 25-116 0 0,1-1 0 0 0,-1-25 0 0 0,2-17 115 0 0,1 42-224 0 0,1-2 41 0 0,-3 7 570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56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1286 1063 0 0,'4'1'8'0'0,"-6"-1"12"0"0,34 14 32 0 0,-23-11 194 0 0,1-1 0 0 0,-1-1 0 0 0,0 1 0 0 0,1-1 0 0 0,-1-1-1 0 0,0 0 1 0 0,1 0 0 0 0,-1-1 0 0 0,0 0 0 0 0,10-2-1 0 0,-19 3-235 0 0,29-5 2482 0 0,47-14 0 0 0,-39 8-1833 0 0,-18 6-190 0 0,27-12 0 0 0,31-12 754 0 0,-28 11-678 0 0,-16 6-297 0 0,-10 4 30 0 0,1-2 1 0 0,-2 0-1 0 0,28-17 0 0 0,-3 2 55 0 0,-20 11-202 0 0,57-25 267 0 0,-17 9-98 0 0,-52 22-224 0 0,41-22 310 0 0,-20 7-75 0 0,-2 1-219 0 0,31-27 1 0 0,-41 32-93 0 0,-15 11 16 0 0,0-1 0 0 0,0 0 0 0 0,9-9 0 0 0,71-73 244 0 0,-30 33-128 0 0,-6-5-72 0 0,-36 39-22 0 0,28-26 0 0 0,-37 40-25 0 0,-1 0 1 0 0,13-18-1 0 0,1-3 11 0 0,-7 10 20 0 0,-1 0-1 0 0,-1-1 1 0 0,-1 0-1 0 0,-1-1 1 0 0,9-25 0 0 0,10-23 126 0 0,-21 50-108 0 0,0-1 0 0 0,4-23 0 0 0,-7 26-53 0 0,1-11 44 0 0,12-48 87 0 0,-17 70-95 0 0,1-1-1 0 0,-1 0 0 0 0,1 0 0 0 0,0 1 1 0 0,0-1-1 0 0,5-7 0 0 0,-5 9-16 0 0,9-12-96 0 0,-11 17 53 0 0,0 0 0 0 0,0 0 0 0 0,0 0 0 0 0,0 0 0 0 0,0 0 0 0 0,0 0 0 0 0,1 0 0 0 0,-1 0-1 0 0,0 0 1 0 0,0 0 0 0 0,0 0 0 0 0,0 0 0 0 0,0 0 0 0 0,0 0 0 0 0,0 0 0 0 0,1 0 0 0 0,-1 0 0 0 0,0 0 0 0 0,0 0 0 0 0,0 1 0 0 0,0-1 0 0 0,0 0 0 0 0,0 0-1 0 0,0 0 1 0 0,0 0 0 0 0,0 0 0 0 0,0 0 0 0 0,0 0 0 0 0,1 0 0 0 0,-1 1 0 0 0,0-1 0 0 0,0 0 0 0 0,0 0 0 0 0,0 0 0 0 0,0 0 0 0 0,0 0 0 0 0,0 0 0 0 0,0 0 0 0 0,0 1-1 0 0,0-1 1 0 0,0 0 0 0 0,0 0 0 0 0,0 0 0 0 0,0 0 0 0 0,0 0 0 0 0,0 0 0 0 0,0 0 0 0 0,0 1 0 0 0,0 2-65 0 0,1-1-112 0 0,-5 2-95 0 0,-3 5-2 0 0,5-7 265 0 0,-1-1-1 0 0,1 1 1 0 0,0-1-1 0 0,-1 0 1 0 0,1 0-1 0 0,-1 0 1 0 0,1 0 0 0 0,-1-1-1 0 0,1 1 1 0 0,-1-1-1 0 0,1 1 1 0 0,-5-1-1 0 0,-28-3-42 0 0,31 2 68 0 0,-9 1-1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57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12 863 0 0,'-3'-2'60'0'0,"-12"-6"-60"0"0,11 6-61 0 0,-10 16-94 0 0,12-12 107 0 0,-7 2 24 0 0,-3-4-36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1:20.5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6113 1407 460 0,'0'0'41'0,"0"0"-33"15,9-11-8-15,-5 3 0 0,0 4 155 0,1 0 29 16,-1-4 5-16,-4 1 2 0,4-1-116 0,5 4-23 16,-9-4-5-16,4 5-1 15,-4-1-46-15,0 4 0 0,9-4 0 0,-5-4-13 16,1 0-43-16,-1 1-8 0,0 3-1 0,5 0-1 16,0 0 11-16,-1 0 3 0,-3 1 0 0,-5 3 0 0,0 0 33 0,8-4 7 15,5 4 2-15,-4-4 0 0,4 4 37 0,-4-4 7 16,-1-4 2-16,1 1 0 0,0 7 9 0,-9 0 3 15,13 0 0-15,-13 0 0 16,13-4-22-16,-5 4-4 0,1-4-1 0,4 0 0 0,-4 0 18 0,-9 4 3 16,0 0 1-16,0 0 0 0,17-4 7 0,-8 4 2 15,4-4 0-15,0 4 0 0,0-3-16 0,-13 3-2 16,0 0-1-16,21-12 0 0,5 4-33 0,-26 8 0 0,0 0 0 0,13-4 0 31,0 1-139-31,-4-5-34 0</inkml:trace>
  <inkml:trace contextRef="#ctx0" brushRef="#br0" timeOffset="149.16">6694 1141 230 0,'0'0'20'0,"0"0"-20"0,0 0 0 16,0 0 0-16,8 4 293 0,-8-4 55 0,0 0 10 0,0 0 2 15,13 4-178-15,-13-4-36 0,0 0-7 0,0 0-2 16,13 0-67-16,-13 0-14 0,0 0-2 0,0 0-1 16,9 0-53-16,-9 0 0 0,0 0-13 0,0 0 2 15,0 0-106-15,4-8-22 0,5-3-4 0,0-1-416 16,-9 4-83-16</inkml:trace>
  <inkml:trace contextRef="#ctx0" brushRef="#br0" timeOffset="298.27">6824 1056 403 0,'0'0'17'0,"0"0"5"0,0 0-22 0,0 0 0 0,0 0 0 0,0 0 0 0,0 0 271 0,8 0 49 16,-8 0 11-16,9 0 1 0,-9 0-198 0,0 0-40 16,9-3-8-16,-9 3-2 0,8 0-55 0,-8 0-11 15,9-4-2-15,-9 4-1 16,9-8-51-16,-1 0-11 0,-8 8-1 0,0 0-1 15,5-3-134-15,3-5-26 0,1 0-6 0,-9 8-183 16,9 0-37-16</inkml:trace>
  <inkml:trace contextRef="#ctx0" brushRef="#br0" timeOffset="416.14">6958 987 172 0,'0'0'8'0,"0"0"1"0,0 0-9 15,0 0 0-15,9 0 0 0,-1 0 0 0,5 4 201 0,-13-4 39 16,0 0 7-16,0 0 1 0,0 0-145 0,0 0-30 0,14 0-5 0,-14 0-2 16,0 0-33-16,0 0-6 0,0 0-2 0,0 0 0 15,0 0-25-15,13-4 0 0,0 4 0 0,-13 0 0 31,8-8-128-31,-8 8-24 0</inkml:trace>
  <inkml:trace contextRef="#ctx0" brushRef="#br0" timeOffset="565.52">7331 910 1756 0,'0'0'78'0,"0"0"16"0,0 0-75 0,13 0-19 0,-13 0 0 0,17 0 0 15,1-8 35-15,-5 5 3 0,-13 3 1 0,13-4 0 32,-5-4-116-32,5 0-23 0,-13 8-5 0</inkml:trace>
  <inkml:trace contextRef="#ctx0" brushRef="#br0" timeOffset="743.64">7604 764 806 0,'17'4'72'15,"-17"-4"-58"-15,0 0-14 0,0 0 0 0,0 0 210 0,0 0 39 16,0 0 8-16,0 0 2 0,0 0-181 0,0 0-36 16,9-12-7-16,-9 4-2 15,-9 4-126-15,9 4-26 0,0-7-5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9T14:43:58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0 687 0 0,'0'0'2366'0'0,"8"0"-1668"0"0,140 2 5246 0 0,-30 6-3600 0 0,-91-7-1392 0 0,42 8 0 0 0,-25-3-186 0 0,-39-6-647 0 0,-1 1 0 0 0,1-1 1 0 0,0 0-1 0 0,-1 0 0 0 0,1-1 1 0 0,-1 1-1 0 0,11-4 1114 0 0,-11 2-524 0 0,-4 2-638 0 0,0 0 0 0 0,1-1 0 0 0,-1 1 1 0 0,0 0-1 0 0,0 0 0 0 0,0 0 1 0 0,1-1-1 0 0,-1 1 0 0 0,0 0 1 0 0,1 0-1 0 0,-1 0 0 0 0,0 0 0 0 0,0 0 1 0 0,1 0-1 0 0,-1 0 0 0 0,0 0 1 0 0,1 0-1 0 0,-1 0 0 0 0,0 0 1 0 0,1 0-1 0 0,-1 0 0 0 0,0 0 0 0 0,1 0 1 0 0,-1 0-1 0 0,0 0 0 0 0,0 0 1 0 0,1 0-1 0 0,-1 0 0 0 0,0 0 1 0 0,1 0-1 0 0,-1 1 0 0 0,7 5 7 0 0,-4-2-12 0 0,4 8-2 0 0,-1 1 0 0 0,-2 0 6 0 0,-3 0-25 0 0,0 1 0 0 0,0 0 1 0 0,-1-1-1 0 0,-1 1 0 0 0,0 0 1 0 0,-1-1-1 0 0,-4 19 0 0 0,-2 13 54 0 0,-7 96 197 0 0,11-103-103 0 0,-12 59 1 0 0,13-84-122 0 0,2-11 13 0 0,-2 12 429 0 0,5-14-457 0 0,-2 1-59 0 0,1-1 1 0 0,0 1-1 0 0,-1-1 1 0 0,1 1-1 0 0,0-1 1 0 0,-1 0-1 0 0,1 1 1 0 0,0-1-1 0 0,-1 0 1 0 0,1 0-1 0 0,0 1 1 0 0,0-1-1 0 0,0 0 1 0 0,-1 0-1 0 0,1 0 1 0 0,0 0-1 0 0,0 0 1 0 0,0 0-1 0 0,-1 0 1 0 0,1 0-1 0 0,0-1 1 0 0,0 1-1 0 0,-1 0 1 0 0,1 0 0 0 0,0-1-1 0 0,0 1 1 0 0,2-2-9 0 0,-2 2-4 0 0,0 0-1 0 0,0 0 1 0 0,0-1 0 0 0,0 1-1 0 0,0 0 1 0 0,0-1 0 0 0,1 1-1 0 0,-2-1 1 0 0,1 1 0 0 0,0-1-1 0 0,0 0 1 0 0,2 0 0 0 0,-3 0 2 0 0,0 0 1 0 0,1 1 0 0 0,-1-1 0 0 0,0 0 0 0 0,0 0 0 0 0,0 1 0 0 0,1-1 0 0 0,-1 0 0 0 0,0 0-1 0 0,0 1 1 0 0,0-1 0 0 0,0 0 0 0 0,0 0 0 0 0,0 1 0 0 0,0-1 0 0 0,0 0 0 0 0,-1 0 0 0 0,1 1-1 0 0,0-1 1 0 0,-1-1 0 0 0,-20-94-530 0 0,-5-16 138 0 0,11 69 227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62 1727 0 0,'0'0'4272'0'0,"-8"-6"-2401"0"0,-11-6-799 0 0,18 11-692 0 0,-2 0-57 0 0,-1-2-157 0 0,-1 1 1 0 0,1 0-1 0 0,-1 0 1 0 0,1 0-1 0 0,-1 0 1 0 0,0 1-1 0 0,1 0 1 0 0,-7-1-1 0 0,4 1 44 0 0,0-1-1 0 0,-1 0 0 0 0,1 0 1 0 0,0 0-1 0 0,-11-6 0 0 0,14 6-51 0 0,-1 1 0 0 0,1 0 0 0 0,-1 0 0 0 0,0 0 0 0 0,1 1 0 0 0,-1 0 0 0 0,-6 0 0 0 0,2-1-8 0 0,-10 1 266 0 0,1 0 1 0 0,0 1-1 0 0,-27 5 1 0 0,-53 17 273 0 0,73-17-514 0 0,12-2-155 0 0,0 1 1 0 0,0 0 0 0 0,-23 14-1 0 0,29-16-14 0 0,0 1 0 0 0,1 0 0 0 0,0 0 0 0 0,0 0 0 0 0,0 1 0 0 0,0 0 0 0 0,1 0 0 0 0,0 1 0 0 0,-9 11 0 0 0,7-9-13 0 0,-2 8 6 0 0,-7 18 0 0 0,15-31 0 0 0,-4 7 0 0 0,1-1 0 0 0,-5 13 0 0 0,4-2 0 0 0,-3 26 0 0 0,-1 53 0 0 0,4-40 0 0 0,3 20 0 0 0,2-58 0 0 0,-1-13 0 0 0,1 0 0 0 0,1 0 0 0 0,-1 0 0 0 0,1-1 0 0 0,1 1 0 0 0,2 10 0 0 0,1-1 0 0 0,-1-2 1 0 0,-4-11 0 0 0,1-1-1 0 0,-1 1 1 0 0,1-1-1 0 0,0 1 1 0 0,1-1 0 0 0,-1 0-1 0 0,3 6 1 0 0,-1-5 4 0 0,7 9 38 0 0,16 20-36 0 0,-25-31-1 0 0,1 0 1 0 0,-1 1-1 0 0,1-1 0 0 0,0 0 0 0 0,-1-1 1 0 0,1 1-1 0 0,0 0 0 0 0,4 2 1 0 0,4 4 2 0 0,-4-3 29 0 0,1 1-1 0 0,1-1 1 0 0,-1-1 0 0 0,0 1-1 0 0,1-1 1 0 0,0-1 0 0 0,16 6-1 0 0,-7-5 70 0 0,1 0 0 0 0,0-2 0 0 0,33 1 0 0 0,-16-4-7 0 0,-19 1-52 0 0,-1 0-24 0 0,-11 0-9 0 0,1 0-1 0 0,-1-1 1 0 0,1 1-1 0 0,-1-1 1 0 0,1 0-1 0 0,-1-1 1 0 0,1 1-1 0 0,5-4 1 0 0,19-8 46 0 0,-12 9-37 0 0,7-2 76 0 0,-19 3-79 0 0,-1-1-2 0 0,0 0-7 0 0,-2 2-1 0 0,0 0 0 0 0,0 0 0 0 0,0 1-1 0 0,0-1 1 0 0,0 1 0 0 0,0 0 0 0 0,0-1 0 0 0,5-1 0 0 0,-3 1 12 0 0,5-3 10 0 0,0 1-1 0 0,0 0 1 0 0,17-5 0 0 0,-19 6-14 0 0,2 1 4 0 0,-5 0-10 0 0,0 1 1 0 0,0-1 0 0 0,-1 0 0 0 0,1 0 0 0 0,0-1 0 0 0,0 1-1 0 0,3-4 1 0 0,32-22 141 0 0,-22 15-105 0 0,-12 12-48 0 0,0 0 6 0 0,12-9 57 0 0,-5 2-21 0 0,-4 2 19 0 0,1 0 0 0 0,-1 0-1 0 0,0-1 1 0 0,-1-1 0 0 0,1 1-1 0 0,8-14 1 0 0,-12 16-23 0 0,0-1 0 0 0,0 1 1 0 0,-1-1-1 0 0,0 0 0 0 0,0 0 1 0 0,0 0-1 0 0,-1 0 0 0 0,3-13 1 0 0,7-25 181 0 0,-11 38-199 0 0,0 1 0 0 0,-1-1 0 0 0,0 1 0 0 0,0 0 0 0 0,0-1 0 0 0,-1 1 0 0 0,-1-9 0 0 0,0 0 67 0 0,-1-25 0 0 0,3 31-67 0 0,-1 1 1 0 0,-1 0-1 0 0,1 0 0 0 0,-1 0 0 0 0,-1 0 1 0 0,1 0-1 0 0,-4-6 0 0 0,1 1 18 0 0,4 10-37 0 0,1 0 0 0 0,-1 0 0 0 0,0 0 0 0 0,1 1 1 0 0,-1-1-1 0 0,0 0 0 0 0,0 1 0 0 0,0-1 0 0 0,-1 1 0 0 0,1-1 1 0 0,0 1-1 0 0,-3-3 0 0 0,-3-3 10 0 0,7 7-14 0 0,-2-5 31 0 0,-1 1 0 0 0,1 0 0 0 0,-1 1 0 0 0,0-1 1 0 0,0 0-1 0 0,0 1 0 0 0,-4-4 0 0 0,-16-15 81 0 0,12 13-14 0 0,-1 1 0 0 0,-1 0 0 0 0,0 1 0 0 0,-25-11 0 0 0,8 4-60 0 0,11 7-38 0 0,-40-11 0 0 0,23 8 0 0 0,-56-10-219 0 0,62 15 126 0 0,-6-1-1157 0 0,-2 0-3376 0 0,-5 0-1818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644 138 6447 0 0,'0'0'499'0'0,"-2"0"-328"0"0,-5 0 389 0 0,1-1 0 0 0,-1 0 0 0 0,1 0 0 0 0,-1-1 0 0 0,1 0 1 0 0,0 0-1 0 0,0 0 0 0 0,-10-6 0 0 0,14 7-279 0 0,1-1-153 0 0,-1 0-85 0 0,-14-12 149 0 0,-9-3 17 0 0,23 16-37 0 0,0 1-148 0 0,1 0-1 0 0,0 0 0 0 0,0 0 0 0 0,0 0 1 0 0,0-1-1 0 0,0 1 0 0 0,0 0 0 0 0,0 0 0 0 0,0-1 1 0 0,-1 1-1 0 0,1-1 0 0 0,-1 0 0 0 0,0 0 37 0 0,-10-3 256 0 0,0 1 0 0 0,0 0 1 0 0,0 1-1 0 0,0 0 1 0 0,0 1-1 0 0,-18 0 0 0 0,22 2-118 0 0,0 0 1 0 0,0 0-1 0 0,-8 2 0 0 0,-19 3 113 0 0,31-5-272 0 0,0-1-1 0 0,-1 1 1 0 0,1 0-1 0 0,0 0 1 0 0,0 0-1 0 0,0 1 1 0 0,-5 2 0 0 0,-1 0 38 0 0,1-1 1 0 0,-1 1-1 0 0,-12 1 1 0 0,17-4-65 0 0,0 0 1 0 0,1 1-1 0 0,-1-1 1 0 0,1 1 0 0 0,-1 0-1 0 0,-4 3 1 0 0,-30 25 176 0 0,30-23-136 0 0,9-7-54 0 0,-13 12 30 0 0,-5 8 26 0 0,1-2-35 0 0,11-12-16 0 0,-1 1 1 0 0,1 0 0 0 0,0 0-1 0 0,1 1 1 0 0,0 0 0 0 0,-8 14-1 0 0,8-12-5 0 0,-12 28 0 0 0,10-21 0 0 0,1 0 0 0 0,1 0 0 0 0,1 1 0 0 0,0 0 0 0 0,-2 31 0 0 0,2 30 0 0 0,2-61 0 0 0,1-11 0 0 0,1 0 0 0 0,0 0 0 0 0,0-1 0 0 0,1 8 0 0 0,1 2 0 0 0,-3-10 0 0 0,4 18 0 0 0,0 26 0 0 0,-1-17 0 0 0,1 9 0 0 0,-3-33 0 0 0,1 1 0 0 0,1-1 0 0 0,2 11 0 0 0,-1-8 0 0 0,-3-9 0 0 0,1-1 0 0 0,-1 1 0 0 0,1 0 0 0 0,-1 0 0 0 0,1 0 0 0 0,0-1 0 0 0,0 1 0 0 0,3 4 0 0 0,-1-2 0 0 0,-2 0 0 0 0,0-1 0 0 0,1 1 0 0 0,0-1 0 0 0,0 1 0 0 0,0-1 0 0 0,5 8 0 0 0,17 23 0 0 0,6 8 0 0 0,-11-15 0 0 0,-14-23 0 0 0,8 10 0 0 0,13 9 0 0 0,-20-20 0 0 0,10 10 0 0 0,-8-8 0 0 0,19 9 0 0 0,-21-10 0 0 0,25 10 0 0 0,7-1 0 0 0,-29-11 22 0 0,-1-1-1 0 0,2 0 0 0 0,-1-1 1 0 0,0 1-1 0 0,16-2 0 0 0,-9 0-21 0 0,6-1 0 0 0,7-6 0 0 0,-8 3 1 0 0,-17 3-3 0 0,20-9 14 0 0,-16 7-1 0 0,0 0 0 0 0,-1 0 0 0 0,1-1 0 0 0,7-6-1 0 0,28-16-11 0 0,-33 21 3 0 0,-6 3 7 0 0,0 0 0 0 0,0 0 0 0 0,0 0 0 0 0,-1-1-1 0 0,1 0 1 0 0,5-5 0 0 0,34-23-9 0 0,-25 18 25 0 0,-14 8-9 0 0,-1-1-3 0 0,22-20-2 0 0,-13 15-11 0 0,-1-1 0 0 0,17-23-1 0 0,-21 25 1 0 0,19-22 0 0 0,-9 11 39 0 0,25-42 0 0 0,9-15 11 0 0,-29 46-50 0 0,-16 23 13 0 0,-1-1-1 0 0,0 0 1 0 0,0-1-1 0 0,-1 1 0 0 0,5-17 1 0 0,-8 23 2 0 0,-1 0 0 0 0,1 0 0 0 0,-1-1 1 0 0,0 1-1 0 0,0-1 0 0 0,-1-5 0 0 0,0 0 8 0 0,1 8 41 0 0,1-2 12 0 0,-1 1-70 0 0,1-7 46 0 0,0 0 1 0 0,-1-1-1 0 0,0 1 0 0 0,-1-1 1 0 0,-3-12-1 0 0,4 14-14 0 0,-1 3-20 0 0,0 1 0 0 0,0 0 0 0 0,0 0 0 0 0,-3-9 0 0 0,1 2 21 0 0,1 6-25 0 0,1 1 0 0 0,-1-1 1 0 0,0 1-1 0 0,0 0 0 0 0,-1-1 1 0 0,-5-8-1 0 0,-11-22 64 0 0,12 20 54 0 0,-2 1 1 0 0,-15-22-1 0 0,11 22 47 0 0,0 0 0 0 0,-19-15 1 0 0,26 26-126 0 0,5 2-54 0 0,-1 0 1 0 0,1 1 0 0 0,-1-1 0 0 0,1 1-1 0 0,-1 0 1 0 0,0-1 0 0 0,0 1 0 0 0,1 0-1 0 0,-1 0 1 0 0,0 0 0 0 0,0 1 0 0 0,0-1-1 0 0,-3-1 1 0 0,-5-1-1 0 0,-50-28 64 0 0,17 14-64 0 0,39 15 0 0 0,-1 0 1 0 0,-1-1 0 0 0,0 1 0 0 0,0 0 0 0 0,-11-3 0 0 0,4 2 5 0 0,-9-2 16 0 0,8 2-11 0 0,1 0-1 0 0,-22-10 0 0 0,4 3-10 0 0,-8-8-14 0 0,29 12-4 0 0,0 2-1 0 0,-1-1 1 0 0,1 1 0 0 0,-1 0-1 0 0,-20-3 1 0 0,-24 5-5706 0 0,21 2-596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561 138 8863 0 0,'-2'-2'63'0'0,"1"1"-1"0"0,0-1 0 0 0,-1 0 0 0 0,1 1 1 0 0,0-1-1 0 0,0 0 0 0 0,0 0 0 0 0,0 0 1 0 0,0 0-1 0 0,-1-4 0 0 0,0 0 61 0 0,0 2 941 0 0,-1 3-780 0 0,-77-32 72 0 0,78 32-240 0 0,-1 1-74 0 0,0-1-1 0 0,0 1 1 0 0,0-1-1 0 0,0 0 1 0 0,0 0-1 0 0,1 0 1 0 0,-1 0-1 0 0,0 0 0 0 0,-4-4 1 0 0,3 2 162 0 0,-1 1 0 0 0,1 0 1 0 0,-1 0-1 0 0,-6-2 0 0 0,-47-17 1583 0 0,20 7-1130 0 0,33 13-603 0 0,1 0 0 0 0,0 0-1 0 0,-1 1 1 0 0,-7-1-1 0 0,-5 0-23 0 0,4 0 36 0 0,12 1-59 0 0,-1 0 0 0 0,0 0-1 0 0,0 0 1 0 0,0 0 0 0 0,1 0-1 0 0,-1 1 1 0 0,0-1 0 0 0,0 0-1 0 0,0 1 1 0 0,1 0 0 0 0,-4 1-1 0 0,-1 0-6 0 0,-1-2 0 0 0,4 1 0 0 0,0-1 0 0 0,0 0 0 0 0,1 1 0 0 0,-1-1 0 0 0,0 1 0 0 0,-3 1 0 0 0,-6 6 12 0 0,-6 6 38 0 0,12-10-39 0 0,0 0-1 0 0,0 1 1 0 0,0 0-1 0 0,1 1 1 0 0,0-1 0 0 0,-8 11-1 0 0,3 0-10 0 0,0 1 0 0 0,2 0 0 0 0,0 1 0 0 0,-6 19 0 0 0,6-13 0 0 0,5-18 0 0 0,-5 25 0 0 0,4-11 0 0 0,-1 2 0 0 0,-4 42 0 0 0,-3 34 0 0 0,10-91 0 0 0,1-3 0 0 0,1 0 0 0 0,0 0 0 0 0,-1 0 0 0 0,1 0 0 0 0,1-1 0 0 0,0 8 0 0 0,-1 6 1 0 0,1-7 1 0 0,-1 0-1 0 0,1 0 1 0 0,0 0 0 0 0,1-1-1 0 0,4 13 1 0 0,21 76 111 0 0,-12-56 43 0 0,-10-27-51 0 0,-4-10-84 0 0,0-1-1 0 0,1-1 0 0 0,0 1 1 0 0,0 0-1 0 0,0 0 0 0 0,0-1 1 0 0,0 1-1 0 0,5 4 0 0 0,-2 2 18 0 0,-1-4-4 0 0,-1 0 0 0 0,0 0 0 0 0,1 0 0 0 0,5 5 0 0 0,11 17 94 0 0,-15-21-89 0 0,0-1 0 0 0,1 0-1 0 0,0 0 1 0 0,0-1-1 0 0,13 10 1 0 0,-3-3 17 0 0,-6-4 24 0 0,8 0 32 0 0,-15-7-32 0 0,0 0 16 0 0,5 1-43 0 0,41 10 242 0 0,-45-11-285 0 0,25 2 68 0 0,31-1 190 0 0,-44-3-240 0 0,1-3 20 0 0,-12 2-39 0 0,23-6 54 0 0,-21 8-54 0 0,22-8 54 0 0,36-14 3 0 0,-52 17-44 0 0,25-12 1 0 0,25-22 6 0 0,-62 39-29 0 0,3-3 0 0 0,17-13 0 0 0,-5 2 53 0 0,0 0-1 0 0,23-29 0 0 0,29-57 123 0 0,-63 91-153 0 0,0-1 0 0 0,-1 1 0 0 0,0-1 0 0 0,-1 1 0 0 0,0-1 0 0 0,0 0 0 0 0,-1 0 0 0 0,0 0 0 0 0,-1-1 0 0 0,0 1 0 0 0,-1 0 0 0 0,0-1 0 0 0,-1 1 0 0 0,-2-17 0 0 0,0 13 74 0 0,-1 0 1 0 0,0 0 0 0 0,0 1-1 0 0,-2 0 1 0 0,-13-25 0 0 0,18 36-27 0 0,1 1-60 0 0,0 0-1 0 0,-1 0 0 0 0,1 0 1 0 0,-1 1-1 0 0,1-1 0 0 0,-1 0 1 0 0,1 0-1 0 0,-1 0 0 0 0,1 1 1 0 0,-1-1-1 0 0,0 0 0 0 0,0 0 1 0 0,-2-2 12 0 0,-15-18 122 0 0,16 20-72 0 0,0-2 0 0 0,-87-103 304 0 0,68 85-296 0 0,10 7-55 0 0,7 9-8 0 0,0 0 1 0 0,0 0-1 0 0,0 1 0 0 0,-1 0 0 0 0,-10-8 0 0 0,-1-1 4 0 0,-1 1 0 0 0,0 1 0 0 0,-1 1 0 0 0,0 0 0 0 0,-1 1 0 0 0,0 1 0 0 0,0 1 0 0 0,-34-8 1 0 0,-141-34-4797 0 0,145 35 3080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73 221 455 0 0,'-21'19'106'0'0,"-6"-3"1868"0"0,24-15-1295 0 0,-19 9 7430 0 0,25-10-7878 0 0,33-10 305 0 0,36-15 0 0 0,-37 12-1 0 0,50-12-1 0 0,-42 14-534 0 0,56-23 0 0 0,33-8 0 0 0,-64 26 0 0 0,89-19 0 0 0,-104 24 0 0 0,18-4 0 0 0,66-6 0 0 0,-105 17 16 0 0,-1 1 0 0 0,41 3 0 0 0,-5 0 0 0 0,12 0-16 0 0,23-1 0 0 0,-73 0 0 0 0,0 2 0 0 0,44 8 0 0 0,-22-3 0 0 0,61 15 48 0 0,-58-9-32 0 0,-34-7-2 0 0,19 8 1 0 0,-22-8 2 0 0,31 8 1 0 0,-20-9 17 0 0,0 2 0 0 0,-1 1 0 0 0,1 1 0 0 0,-2 2 1 0 0,1 0-1 0 0,40 24 0 0 0,40 18 191 0 0,-91-43-180 0 0,30 19 209 0 0,1-2-1 0 0,2-3 1 0 0,53 19-1 0 0,-63-30-54 0 0,0 2 0 0 0,-1 1 0 0 0,55 31 0 0 0,-53-26-76 0 0,-31-17-92 0 0,-1 1 0 0 0,1 1 1 0 0,-1 0-1 0 0,0 0 0 0 0,9 7 1 0 0,1 3-5 0 0,-9-8 3 0 0,0 0 1 0 0,-1 1-1 0 0,0 0 0 0 0,-1 0 0 0 0,11 16 1 0 0,-11-14 2 0 0,0 0-1 0 0,1-1 1 0 0,11 12 0 0 0,-13-14-23 0 0,14 22 34 0 0,-16-22-32 0 0,1 0 0 0 0,9 12 0 0 0,5 3 48 0 0,-15-15-59 0 0,-2 1 9 0 0,31 55 122 0 0,-12-22 182 0 0,17 46-1 0 0,3 19 126 0 0,-3-15 134 0 0,-25-63-369 0 0,-3-7 197 0 0,2 0-1 0 0,14 20 1 0 0,-26-40-394 0 0,45 78 818 0 0,-44-77-749 0 0,1 1-12 0 0,13 20 66 0 0,-13-21-54 0 0,0 1-10 0 0,14 24 10 0 0,-14-24-39 0 0,-5-4-637 0 0,-9-5-1434 0 0,-8-4-677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276 118 8663 0 0,'-2'-2'81'0'0,"0"1"-1"0"0,0-1 1 0 0,0 0-1 0 0,0 0 1 0 0,1 0-1 0 0,-1-1 1 0 0,0 1-1 0 0,1 0 1 0 0,-1-1-1 0 0,1 1 1 0 0,0-1-1 0 0,0 1 1 0 0,0-1-1 0 0,0 1 1 0 0,1-1-1 0 0,-1 0 1 0 0,0 0-1 0 0,1 1 0 0 0,0-6 1 0 0,-3-10 149 0 0,0 7-230 0 0,5 1 11 0 0,-1 9 1 0 0,-1 1 1 0 0,0-1-1 0 0,0 0 0 0 0,0 0 1 0 0,0 1-1 0 0,0-1 0 0 0,0 0 1 0 0,0 1-1 0 0,0-1 1 0 0,0 0-1 0 0,0 0 0 0 0,0 1 1 0 0,-1-1-1 0 0,1 0 0 0 0,0 1 1 0 0,0-1-1 0 0,-1 0 0 0 0,0 0 1 0 0,1-1 39 0 0,-1 0 1024 0 0,-5-6 1854 0 0,5 11-2779 0 0,1-1-1 0 0,0 1 0 0 0,1-1 1 0 0,-1 1-1 0 0,0-1 0 0 0,1 1 1 0 0,0 0-1 0 0,-1-1 0 0 0,1 1 1 0 0,0-1-1 0 0,0 0 0 0 0,0 1 1 0 0,1-1-1 0 0,1 4 0 0 0,4 2-65 0 0,-1 0 0 0 0,13 12 0 0 0,-12-12-72 0 0,-4-4-2 0 0,0-1-1 0 0,0 0 0 0 0,0 0 0 0 0,0-1 0 0 0,1 1 1 0 0,6 4-1 0 0,-5-4-2 0 0,0 1 1 0 0,-1 0-1 0 0,0 0 1 0 0,6 7-1 0 0,5 4 3 0 0,-1-1 44 0 0,0 1 0 0 0,22 29 0 0 0,-27-33 2 0 0,15 17 1 0 0,-22-26 22 0 0,1 0 0 0 0,2 1-70 0 0,4 4 40 0 0,12 21 152 0 0,-5-5-180 0 0,-15-21 297 0 0,-2-1-309 0 0,1-1 1 0 0,-1 1-1 0 0,1 0 0 0 0,-1 0 1 0 0,1-1-1 0 0,-1 1 1 0 0,1 0-1 0 0,0 0 0 0 0,0 0 1 0 0,-1-1-1 0 0,1 1 1 0 0,0 1-1 0 0,0 0 15 0 0,-1 1 116 0 0,-1-2-128 0 0,2-1 0 0 0,-1 1 0 0 0,0 0 1 0 0,0 0-1 0 0,0-1 0 0 0,0 1 0 0 0,0 0 0 0 0,1 0 0 0 0,-1 0 0 0 0,-1 1 0 0 0,-2 2 58 0 0,-43 25 272 0 0,21-13-322 0 0,-137 75 336 0 0,99-60-85 0 0,46-23-120 0 0,-25 10-1 0 0,16-7-54 0 0,-5 1 53 0 0,22-8-74 0 0,-1 0 1 0 0,-9 6 0 0 0,17-9-18 0 0,-9 6 72 0 0,11-5-73 0 0,-5 6-135 0 0,5-6-396 0 0,0 0-1716 0 0,0-1 1684 0 0,0 0 1 0 0,1 0-1 0 0,-1 0 0 0 0,0-1 1 0 0,1 1-1 0 0,-1 0 0 0 0,0 0 1 0 0,0 0-1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2177 59 919 0 0,'17'-6'67'0'0,"6"-4"133"0"0,-17 7 767 0 0,2-10 4825 0 0,-5 8-5362 0 0,-2 3 266 0 0,7-11 489 0 0,-4 7 1925 0 0,-10 41-2843 0 0,-19 58 1 0 0,10-42-154 0 0,2-1-101 0 0,-23 73 38 0 0,26-101-51 0 0,0 0 0 0 0,-20 31 0 0 0,-32 38 0 0 0,33-52 28 0 0,-2-1 0 0 0,-2-1-1 0 0,-1-2 1 0 0,-67 53 0 0 0,-69 50 79 0 0,125-106-94 0 0,29-21-14 0 0,-23 19-1 0 0,32-23 3 0 0,-16 14 25 0 0,-40 29 1 0 0,26-21-7 0 0,26-20 1 0 0,0 0 0 0 0,-17 10-1 0 0,8-6-20 0 0,1 0 0 0 0,-24 23 0 0 0,23-18 0 0 0,-36 24 0 0 0,12-9 0 0 0,33-24 0 0 0,0 0 0 0 0,-22 12 0 0 0,-6 2 1 0 0,27-16 1 0 0,0 1 0 0 0,-1-2 0 0 0,0 0 0 0 0,-24 8 0 0 0,25-10 11 0 0,-1 1 1 0 0,1 0-1 0 0,-14 8 1 0 0,-5 3-15 0 0,18-10-7 0 0,-32 14 44 0 0,-67 20 0 0 0,3-12-36 0 0,16-5 64 0 0,28-11-10 0 0,51-9-42 0 0,-1 0 0 0 0,1 0 0 0 0,-20 9 1 0 0,-10 3 92 0 0,35-13-54 0 0,-6 3 52 0 0,-1-1 0 0 0,0 0 0 0 0,0-1 0 0 0,0-1 0 0 0,0-1 0 0 0,0 0 0 0 0,0-1 0 0 0,-27-4 0 0 0,41 4-1 0 0,-1-1 2 0 0,-13-2 10 0 0,-1 0-1 0 0,-28-2 0 0 0,43 5-53 0 0,0 0 0 0 0,-10-2 12 0 0,2 3-60 0 0,-3 4-12 0 0,-11 8-133 0 0,22-12 12 0 0,16-9-9161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13 3679 0 0,'1'-2'3207'0'0,"6"-9"963"0"0,-10 19 464 0 0,-3 6-4913 0 0,4-8 364 0 0,-1 0 0 0 0,0 0 0 0 0,-1-1 0 0 0,-5 9 0 0 0,-5 7 61 0 0,-5 9-5 0 0,11-18-65 0 0,1 1 0 0 0,-10 23 0 0 0,12-25-14 0 0,-1 1-1 0 0,1-1 0 0 0,-2 0 0 0 0,-13 17 1 0 0,12-17-25 0 0,-12 21 113 0 0,-28 55 0 0 0,42-72-20 0 0,0 0 0 0 0,-4 17 0 0 0,9-30 68 0 0,1-1-184 0 0,1 0 0 0 0,-1 0 0 0 0,0 0 0 0 0,0 0 0 0 0,0 0 0 0 0,0-1 0 0 0,0 1-1 0 0,-1 0 1 0 0,1 0 0 0 0,0 0 0 0 0,0 0 0 0 0,-1 1 0 0 0,1-1 12 0 0,-1 2 247 0 0,4-1-186 0 0,19 18 74 0 0,-20-18-81 0 0,1-1 0 0 0,62 25 238 0 0,-61-24-302 0 0,-1-1 1 0 0,1 0-1 0 0,0-1 1 0 0,0 1 0 0 0,5 0-1 0 0,5 0 42 0 0,64 12 318 0 0,45 21-245 0 0,-83-16-46 0 0,-34-15-51 0 0,1 1 0 0 0,0-1 0 0 0,0-1 1 0 0,0 1-1 0 0,13 2 0 0 0,-8-4 6 0 0,-3 0-32 0 0,0 1 0 0 0,-1 0 0 0 0,11 3 0 0 0,12 4 1 0 0,-18-4 40 0 0,1-2 1 0 0,16 4 0 0 0,-12-4 107 0 0,-15-2-88 0 0,0-1-5 0 0,8 0 0 0 0,-9 0 350 0 0,-13-6-1064 0 0,-6 2-1011 0 0,-1-2-5002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2303 0 0,'0'0'6286'0'0,"11"-7"-5038"0"0,13-2-158 0 0,-22 9-602 0 0,0 1-281 0 0,2 2-157 0 0,-1-1 0 0 0,1 1 0 0 0,-1 0 1 0 0,0 0-1 0 0,0 0 0 0 0,0 1 0 0 0,0-1 0 0 0,0 1 0 0 0,-1 0 0 0 0,0-1 0 0 0,0 1 1 0 0,0 0-1 0 0,0 0 0 0 0,0 1 0 0 0,0 4 0 0 0,3 10-6 0 0,-1 0 0 0 0,2 23 0 0 0,-1-11 135 0 0,0 6 21 0 0,3-1 0 0 0,17 54 0 0 0,25 84 347 0 0,-17-48-196 0 0,57 182-337 0 0,-39-128-3 0 0,-15-71 281 0 0,69 138 0 0 0,-18-76-123 0 0,-51-100 4 0 0,49 72 0 0 0,-82-137-165 0 0,0 0-5 0 0,13 17 76 0 0,72 82 393 0 0,-75-92-221 0 0,20 14 1 0 0,-4-2-107 0 0,-19-16-73 0 0,-8-7-1 0 0,1 0-16 0 0,3 1-43 0 0,-2-1 8 0 0,0 0 0 0 0,0 1 1 0 0,0 0-1 0 0,0 0 0 0 0,-1 0 0 0 0,0 0 0 0 0,5 5 0 0 0,-7-7-15 0 0,-1 0 0 0 0,1-1 0 0 0,0 1 0 0 0,-1 0 0 0 0,1-1 0 0 0,0 1 0 0 0,0-1 0 0 0,0 1 0 0 0,0-1 0 0 0,-1 0 0 0 0,1 1 0 0 0,0-1 0 0 0,0 0-1 0 0,0 0 1 0 0,2 1 0 0 0,2 0 7 0 0,20 10 65 0 0,-23-10-24 0 0,11 4 270 0 0,4 9 257 0 0,-28-15-5540 0 0,-6-1-679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1 308 455 0 0,'0'0'11380'0'0,"2"0"-11149"0"0,26-10 600 0 0,-18 6-565 0 0,0 1-1 0 0,1-1 1 0 0,-1 2-1 0 0,18-3 1 0 0,-21 5-136 0 0,1 0 1 0 0,-1 0 0 0 0,0 1-1 0 0,0-1 1 0 0,0 2 0 0 0,0-1-1 0 0,0 1 1 0 0,0 0 0 0 0,8 4-1 0 0,6 1-38 0 0,-17-6-76 0 0,0 1 0 0 0,0-1-1 0 0,0 1 1 0 0,0 0 0 0 0,0 0 0 0 0,0 0-1 0 0,0 1 1 0 0,4 3 0 0 0,-1 0 10 0 0,17 13 39 0 0,-9-7-23 0 0,64 48 206 0 0,-18-12 93 0 0,-57-45-283 0 0,0-1 0 0 0,0 0-1 0 0,0 0 1 0 0,0 0 0 0 0,0 0 0 0 0,0-1-1 0 0,5 2 1 0 0,15 6 374 0 0,-23-9-423 0 0,0 0 1 0 0,-1 0 0 0 0,1 0 0 0 0,0 0-1 0 0,0 1 1 0 0,0-1 0 0 0,-1 0 0 0 0,1 0-1 0 0,0 0 1 0 0,0-1 0 0 0,-1 1 0 0 0,1 0-1 0 0,0 0 1 0 0,0 0 0 0 0,0-1 0 0 0,-1 1-1 0 0,1 0 1 0 0,0-1 0 0 0,-1 1 0 0 0,1 0-1 0 0,0-1 1 0 0,-1 1 0 0 0,1-1 0 0 0,-1 1-1 0 0,1-1 1 0 0,0-1 0 0 0,2 0 36 0 0,-1 0 1 0 0,0-1 0 0 0,0 1-1 0 0,-1-1 1 0 0,1 0-1 0 0,2-4 1 0 0,0-9 204 0 0,-1 1-1 0 0,0-1 1 0 0,-1 0 0 0 0,0-26-1 0 0,0 7 226 0 0,12-67-1 0 0,-5 60-361 0 0,15-55 173 0 0,-21 86-287 0 0,-2 7 0 0 0,0-1 0 0 0,0 1 0 0 0,0-1 0 0 0,1 1 0 0 0,4-8 0 0 0,-5 7 45 0 0,10-17-475 0 0,-4 11-1165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1:41.2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79 964 532 0,'0'0'24'0,"0"0"4"0,0 0-28 16,-10 10 0-16,10-10 0 0,-11 4 0 0,6 6 35 0,5-10 1 15,0 0 0-15,0 0 0 0,0 0-11 0,0 0-1 0,-10 4-1 0,10-4 0 32,0 0-7-32,0 0 0 0,0 0-1 0,0 0 0 15,0 0 3-15,-11 0 1 0,1-4 0 0,10 4 0 16,-11-5-19-16,11 5 0 0,0 0 0 0,0 0 0 16,0 0 40-16,0 0 8 0,0 0 2 0,0 0 0 15,0 0 9-15,0 0 1 0,-10-5 1 0,10 5 0 16,0 0 2-16,0 0 0 0,-6-9 0 0,6 9 0 0,0 0-21 0,0-14-4 0,6 0-1 0,-6-5 0 15,0 5-20-15,10-4-4 0,-5 4-1 0,1-5 0 16,-1 0-12-16,0 10 8 16,6-5-8-16,4 0 0 0,-4-5 8 0,4 5-8 0,-4-4 0 0,5-1 9 15,5 0 15-15,0 5 2 0,-6-4 1 0,1-1 0 16,5 0-27-16,0 1 0 0,-5 4 0 0,5-9 0 16,5 9 12-16,-5-5 6 0,-5 0 2 0,5 1 0 15,-5 4-12-15,10-5-8 0,0 0 12 0,-5 1-12 0,0 4 8 0,0-5-8 16,0 5 0-16,5-5 0 0,-5 1 12 15,0 4-12-15,5-5 12 0,-5 5-12 0,0-5 0 0,6 1 0 16,-6-1 0-16,5 0 0 0,-5 1 0 0,5-1 0 16,0-4 0-16,0-5 0 0,-5 9 0 0,6 1 0 15,-1-6 0-15,-5 10 0 16,5 0 0-16,-5 0 0 0,5 5 0 0,0 0 0 16,-5-1 0-16,0 1 0 0,-5 4 0 0,5 1 0 15,-5-1 8-15,5 5-8 0,0 0 0 0,0 5 0 16,-5-1 0-16,-1 1 0 0,1 4 0 0,5-4 0 15,-10 4 10-15,4 1-10 0,-4 4 8 0,-1 0-8 16,6 9 8-16,-11-4-8 0,6 4 0 0,-1 0 8 16,-5 1-8-16,1-1 0 0,-1 0 0 0,5 0 8 0,-4 1-8 0,-1 4 0 15,0-5 0-15,0 0 0 0,-5 1 0 0,6-1 8 16,-1 5-8-16,5-5 0 0,-4 1 0 0,-1-1 0 0,-5-4 8 0,5 4-8 16,0-4 0-16,1 4 0 0,4-5 0 0,-5 1 0 15,1 0 16-15,-1-1 2 0,5-4 0 0,1 5 0 16,-1 0-27-16,1-1-6 0,-6-4-1 0,6 5 0 15,-1-10 26 1,1 5 5-16,-1 0 1 0,-5-4 0 0,11-1-16 0,-5 0 0 16,4 1 0-16,1-6 0 0,0 6 8 15,-1-6-8-15,-4-4 0 0,5 5 0 0,-1 0 0 0,-4 4 0 16,5-9 0-16,-16 0 0 0,0 0 0 0,21 5 0 16,-6-5 0-16,12 0 0 0,-6-5 0 0,0 5 0 15,-6-9 0-15,6 9 0 0,6 0 0 0,-1-5 8 16,-5 0-8-16,0 5 12 0,5-9-12 0,-5 4 11 0,0-4-11 0,0 4 10 15,0-4-10-15,0 9 0 0,0-5 9 0,-5 1-9 16,5-1 0-16,0 0 0 0,0-4 0 0,0 4 0 16,-6 5 0-16,6-4 0 0,0-1 0 0,-5 0 8 15,5 5-8-15,0-4 0 0,-5-1 0 0,5-4 0 16,0 4 0-16,-6 5 0 0,6-9 0 16,6 9 0-16,-12-5 0 0,6 0 0 0,0 5 0 0,6-4 8 15,4-1-8-15,-5 0 8 0,0-4-8 0,6 4 8 16,-6-4-8-16,0 4 8 0,1 1-8 0,-1-1 8 0,-5 5-8 0,0-5 0 15,5 5 0-15,0-4 8 0,-5 4-8 0,0-5 0 16,5 5 0-16,-5-5 0 0,0 5 0 0,0 0 0 16,0 0 0-16,0-4 0 0,-5-1 0 0,5 5 8 0,-10 0-8 15,10 0 0-15,0-5 0 0,-6 1 0 16,-4 4 0-16,10-5 0 0,-6 0 0 16,1 1 0-16,5-1 0 0,-5 0 0 15,5 1 0-15,-5 4 0 0,-1-10 0 0,1 6 0 16,0 4 9-16,0 0-9 0,-6-5 12 0,-10 5-12 15,16 5 0-15,0-5 0 0,-1 4 0 0,-4-4-9 0,5 5 9 0,-6 0 0 0,-10-5 8 16,16 4-8-16,-1 1 0 0,-4 0 0 0,-6 4 0 0,-5-9 0 16,16 9 0-16,-6-4 0 0,1 0 0 0,-6 4 0 15,6-4 0-15,-1 9 0 0,-5-5 0 0,-5 0 0 16,6 5 0-16,-6 0 0 0,5-4 0 0,-5 4 0 16,-5 4 0-16,5-4 0 0,5 5 0 0,0 0 0 15,-5-1 0-15,0-4 9 0,5 5-9 0,1 0 0 16,-6-1 12-16,5 6-12 0,0-10 12 0,0 0-12 0,1 9 0 15,-6-5 0 1,0-8 0-16,10 4 0 0,1 0 0 0,-1 0 0 16,-5-5 0-16,1 5 0 0,4-5 0 0,1 1 0 15,-1-1 0-15,1 0 0 0,-1 1 8 0,1-1-8 0,-11-9 0 0,15 5 0 16,1 9 18-16,0-10 0 0,-1-4 0 0,1 5 0 16,0 0-18-16,0-1-14 0,-1 1 2 0,6 0 1 15,-5-1 11-15,5-4 8 0,-5 0-8 0,0 0 11 16,5 0-3-16,0 0 0 0,0 0 0 0,5 0 0 0,-5-4 0 0,5-1 0 15,-5 5 0-15,5-5 0 0,0 1 0 0,1 4-8 16,4-5 12-16,-10 5-4 0,5-5-8 0,-5 1 0 16,11 4 9-16,-1 0-9 0,-4 0 0 0,-1 4 9 15,0-4-9-15,0 0 0 0,0 0 0 0,-5 0 0 16,6 5 0-16,-1 0 0 0,-5-5 8 0,5 4-8 16,-5 6 0-16,0-6 0 0,-5 1 0 0,5 4 0 0,-6 1 0 0,-4-1 0 15,5-4 0-15,-1 4 0 0,1 0 0 0,-5 5 0 16,-1-9 9-16,-5 4-9 0,6 5 0 0,-6-4 9 15,6-1-9-15,-6 5 0 0,0 0 9 0,0-5-9 16,-5-9 8-16,11 14-8 0,-6 0 8 0,6 0-8 16,-6 0 0-1,0-5 8-15,0 5-8 0,1-4 0 0,-1-1 0 16,0 5 0-16,-5-14 0 0,5 9 0 0,6 5 0 0,-11-14 0 16,5 10 0-16,0 4 0 0,1 0 0 0,-1 0 0 15,-5-14 0-15,10 14 0 0,-4-5 0 0,-6-9 8 16,5 14-8-16,-5 0 0 0,5 0 0 0,0 0 0 15,-5-14 0-15,6 14 8 0,-6-14-8 0,5 14 0 16,0 5 0-16,0-1 0 0,-5-4 0 0,0 5 0 0,0-5 0 0,6-5 0 16,-6 5 0-16,5 5 0 0,-5-5 0 0,0 0 0 0,0 4 0 0,0-8 0 15,5 4 0-15,-5-5 0 0,0 5 0 0,0-5 0 16,0 5 0-16,0-4 0 0,0-10 0 0,5 14 0 16,-5-5 0-1,5 5 0-15,-5-14 0 0,6 9 0 0,-12 5 0 16,6-14 0-16,0 10 0 0,0-10-8 0,6 14 0 0,-6 0 0 0,0-14 8 0,0 14 12 0,5 0-2 0,-5-5-1 31,0-9-9-31,-5 14 0 0,5-5 0 0,-6 1 0 16,1 4 0-16,5-14 8 0,-5 9-8 0,5-9 8 15,0 0 6-15,0 9 1 0,0-9 0 0,0 0 0 16,-5 10-3-16,5-10-1 0,-5 9 0 0,5-9 0 16,0 0-11-16,0 0 10 0,0 0-10 0,0 0 10 15,0 0-10-15,0 0 0 0,-6 14 0 0,6-14 0 16,0 0 0-16,0 0 0 0,-5 5 0 0,-5 4 0 15,4 0 0-15,6-9 8 0,-10 5-8 0,10-5 0 0,-5 5 0 0,5-5 0 16,-6 9 8-16,-4 0-8 0,-1-4 0 0,11-5 0 16,0 0 0-16,-5 14 0 0,5-14 0 0,-10 9 0 15,10-9 0-15,0 0 0 0,0 0 0 0,-6 9 0 16,6-9 0-16,-5 10 0 0,5-10 0 0,0 0 0 0,0 0 0 16,-10 9 8-16,4 0 1 0,6-9 0 15,0 0 0-15,-5 10 0 0,5-10 1 0,0 0 0 16,0 0 0-16,0 0 0 0,0 0-10 0,0 0 0 15,0 0 9-15,0 0-9 0,0 0 0 0,0 0 0 16,0 0 0-16,0 0 0 0,0 0 0 0,0 0 0 16,0 0 0-16,0 0 0 0,0 0 0 0,0 0 0 15,0 0 0-15,0 0 0 0,0 0 0 0,0 0 0 16,0 0 0-16,0 0 0 0,0 0 0 0,0 0 0 0,0 0-10 0,0 0 10 31,0 0-112-31,0 0-16 0,-16 4-4 0,16-4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1934 1839 0 0,'0'0'6748'0'0,"3"-2"-6617"0"0,-1 0-97 0 0,0 0-1 0 0,0 0 1 0 0,-1 0-1 0 0,1 0 1 0 0,-1 0 0 0 0,1-1-1 0 0,-1 1 1 0 0,0-1 0 0 0,0 1-1 0 0,1-4 1 0 0,9-32 467 0 0,-6 18-379 0 0,14-46 840 0 0,-16 47-735 0 0,1-1 0 0 0,1 1 1 0 0,1 0-1 0 0,0 0 0 0 0,16-30 1 0 0,10-10-192 0 0,54-87 58 0 0,-25 43-94 0 0,-53 90 0 0 0,0 0 0 0 0,1 1 0 0 0,10-11 0 0 0,-8 11 0 0 0,-1-1 0 0 0,15-23 0 0 0,7-9 0 0 0,-3 9 0 0 0,53-61 0 0 0,-58 74 0 0 0,-14 15 0 0 0,-1-1 0 0 0,0-1 0 0 0,14-18 0 0 0,18-26 0 0 0,-19 26 0 0 0,7-17-2 0 0,-21 32 6 0 0,1-1 1 0 0,18-20-1 0 0,-9 13 46 0 0,16-15-47 0 0,-30 31-3 0 0,0 0 0 0 0,0 0 1 0 0,0 0-1 0 0,-1 0 0 0 0,0-1 0 0 0,5-10 0 0 0,-5 10 8 0 0,-1 0 0 0 0,1 1 0 0 0,1-1 0 0 0,-1 1-1 0 0,1 0 1 0 0,0 0 0 0 0,4-5 0 0 0,44-45 25 0 0,-1 0-2 0 0,-2 13-31 0 0,-29 23 15 0 0,-16 15-7 0 0,-1 0-1 0 0,1 0 1 0 0,0 1 0 0 0,8-6 0 0 0,23-13 26 0 0,25-14 17 0 0,-30 20-20 0 0,97-47 50 0 0,-104 53-79 0 0,0 1-1 0 0,0 1 0 0 0,41-7 0 0 0,-43 10-1 0 0,25-8 0 0 0,-2-1 0 0 0,-9 4 0 0 0,15-4 0 0 0,49-11 82 0 0,-31 6-36 0 0,120-19 98 0 0,-129 29-66 0 0,-42 8-39 0 0,-1-1 1 0 0,1-1-1 0 0,22-7 0 0 0,-25 5-20 0 0,-2 1 3 0 0,0-1 1 0 0,0 2-1 0 0,0 0 0 0 0,0 1 1 0 0,15-2-1 0 0,-12 3 11 0 0,0-1-1 0 0,29-9 1 0 0,-28 7 36 0 0,32-5 0 0 0,3 2-5 0 0,42-4 16 0 0,-84 11-71 0 0,-5-1-3 0 0,0 1 0 0 0,0 0 0 0 0,0 1 1 0 0,0-1-1 0 0,0 1 0 0 0,0 0 0 0 0,0 0 0 0 0,6 2 0 0 0,3 1 8 0 0,-12-4-9 0 0,1 0 1 0 0,-1 0 0 0 0,0 1-1 0 0,0-1 1 0 0,0 1 0 0 0,1-1-1 0 0,-1 1 1 0 0,0-1 0 0 0,0 1-1 0 0,0 0 1 0 0,1 0 0 0 0,1 2 3 0 0,0-2 46 0 0,0 1 14 0 0,8 5-1 0 0,-9-5 41 0 0,7-8-436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43 919 0 0,'0'-2'67'0'0,"2"-4"2324"0"0,-2 1-1618 0 0,0 1 1 0 0,-1-1-1 0 0,1 1 0 0 0,-4-13 8648 0 0,11 19-9328 0 0,-1-1 0 0 0,0 1-1 0 0,1 0 1 0 0,-1 1-1 0 0,10 5 1 0 0,-7-3-79 0 0,3 0 50 0 0,25 8 0 0 0,-11-5-22 0 0,-9-1-31 0 0,11 8 24 0 0,-3-3-17 0 0,-8-5 4 0 0,1 0-1 0 0,0-1 0 0 0,0-1 1 0 0,0 0-1 0 0,30 2 0 0 0,-11-1 33 0 0,-31-5-47 0 0,34-2-4 0 0,-35 0-1 0 0,-1 1-5 0 0,17 4 79 0 0,-19-3 128 0 0,-1 1-136 0 0,4 4-44 0 0,-6-1 29 0 0,-5 8 1 0 0,-6 11-41 0 0,8-19-14 0 0,-11 31-1 0 0,-7 5 2 0 0,5-11 0 0 0,8-14 37 0 0,0-1 0 0 0,-13 14 1 0 0,-9 16 53 0 0,-26 45 289 0 0,36-58-245 0 0,-4 8 83 0 0,14-25-86 0 0,9-12-76 0 0,0 0-1 0 0,0 0 0 0 0,0 0 1 0 0,0 0-1 0 0,-2 7 0 0 0,2-7-24 0 0,-3 21 185 0 0,5-22-284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8983 0 0,'0'0'2315'0'0,"0"3"-2276"0"0,2 10-139 0 0,-2-10-75 0 0,0 0-273 0 0,2 48-1571 0 0,-2-49-197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9359 0 0,'0'0'1008'0'0,"-2"18"-1008"0"0,4-4 0 0 0,2 6-80 0 0,-2-4-384 0 0,0 1-80 0 0,0 1-8 0 0,2-4-3000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0 919 0 0,'0'0'80'0'0,"-4"12"5080"0"0,2 2 1160 0 0,8 5-6968 0 0,-2-1 48 0 0,0-6-8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 7367 0 0,'-1'0'113'0'0,"0"0"-1"0"0,1 0 0 0 0,-1-1 1 0 0,0 1-1 0 0,0 0 0 0 0,1 0 1 0 0,-1-1-1 0 0,0 1 0 0 0,0-1 1 0 0,1 1-1 0 0,-1-1 0 0 0,1 1 1 0 0,-1-1-1 0 0,0 1 0 0 0,1-1 1 0 0,-1 0-1 0 0,1 1 0 0 0,-1-1 1 0 0,1 0-1 0 0,0 1 0 0 0,-1-1 1 0 0,1 0-1 0 0,-1-1 0 0 0,-6-9 2899 0 0,7 15-3683 0 0,1 15-84 0 0,2 0-1 0 0,6 27 1 0 0,-8-40-407 0 0,-1 11-2168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1839 0 0,'-10'2'11016'0'0,"28"6"-12752"0"0,-4 1 352 0 0,-2-1-40 0 0</inkml:trace>
  <inkml:trace contextRef="#ctx0" brushRef="#br0" timeOffset="1">41 245 8927 0 0,'0'0'872'0'0,"-6"21"-776"0"0,2-5-96 0 0,-2 2 0 0 0,2 0 0 0 0,0 3 224 0 0,2-3 32 0 0,0 2 8 0 0,2 0 0 0 0,0 5-632 0 0,-2-5 120 0 0,4 0 0 0 0,2-1-1208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12095 0 0,'0'0'1091'0'0,"2"1"-826"0"0,51 14 405 0 0,78 34 0 0 0,-126-47-929 0 0,-1 1-1 0 0,1-1 0 0 0,-1 1 1 0 0,0 0-1 0 0,0 0 0 0 0,4 4 1 0 0,-5-3-466 0 0,0 0-1 0 0,0 0 1 0 0,0 0 0 0 0,0 0 0 0 0,0 1 0 0 0,-1-1 0 0 0,0 1-1 0 0,0 0 1 0 0,3 8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0 455 0 0,'-2'15'0'0'0,"-4"1"0"0"0,2-2 5600 0 0,-4 4-5712 0 0,2 0-320 0 0,-2-5-64 0 0,0 1-16 0 0,2 0-64 0 0,0 0-24 0 0</inkml:trace>
  <inkml:trace contextRef="#ctx0" brushRef="#br0" timeOffset="1">9 327 455 0 0,'0'0'8208'0'0,"1"2"-7205"0"0,1 1-662 0 0,5 21 2905 0 0,-7-22-3253 0 0,0 1 1 0 0,0-1-1 0 0,0 0 1 0 0,0 1-1 0 0,-1-1 1 0 0,1 0-1 0 0,0 1 1 0 0,-1-1 0 0 0,0 0-1 0 0,1 0 1 0 0,-2 3-1 0 0,0 0-147 0 0,-10 30-4084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5 455 0 0,'0'0'9498'0'0,"-8"-4"-8681"0"0,0 4-1469 0 0</inkml:trace>
  <inkml:trace contextRef="#ctx0" brushRef="#br0" timeOffset="1">11 197 1375 0 0,'0'0'6688'0'0,"-11"-4"1728"0"0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2:12.3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1908-454 403 0,'0'0'36'0,"0"0"-36"0,0 0 0 0,0 0 0 0,0 0 98 0,11 14 13 15,-11 4 2-15,0-8 1 0,0-10-49 0,0 0-9 16,5 14-3-16,-5-14 0 0,0 0-13 0,0 0-4 0,0 0 0 0,0 0 0 16,0 0 0-16,0 0 0 0,0 0 0 0,0 0 0 15,5-14-6-15,0 4-2 0,1 1 0 0,-1 0 0 16,-10-5-14-16,5 4-3 0,0 1-1 0,0 9 0 16,0-14 18-16,0 0 3 0,0-9 1 0,0 9 0 15,-6 0 8-15,6-5 3 16,-5 0 0-16,-5 1 0 0,4-1-2 0,-4-4 0 15,-6-1 0-15,6 1 0 0,4 0-4 0,1 0-1 16,-5-1 0-16,-1-4 0 0,1 0-18 0,-1 0-4 0,6 5-1 0,-6-5 0 0,6-5-5 0,0 5-8 16,-6 0 11-16,1 0-11 0,5-4 8 0,-6 4-8 15,6-5 0-15,0 1 0 0,-6 4 8 0,6 0-8 16,0 9 0-16,-1 0 0 0,6 1 0 0,-5-1 8 16,5 5-8-16,-10 0 0 0,4 0 14 0,6 0-4 15,-5 0-1-15,0 0 0 0,5 5-9 0,0-1 8 16,-5-4-8-16,5 0 8 0,0 5 0 0,-6 0-8 15,1 4 12-15,0-4-4 0,5 9 0 0,0 0 0 16,-5-10 0-16,5 10 0 0,0 0-8 0,0 0 10 16,-5-9-10-16,5 9 10 0,-11-5-2 0,11 5-8 15,0 0 12-15,0 0-4 0,-5 0-8 0,5 0 0 16,0 0 9-16,0 0-9 0,-11 5 0 0,11-5 0 0,0 0 0 0,0 0 0 16,-5 9 0-16,5-9 0 0,-10 14 0 0,10-4 0 15,0-10 0-15,-6 14 0 0,1-5 0 0,0 5 0 16,5-5 0-16,0 5 0 0,5-4 0 0,-5 4 0 15,0-5 0-15,0 5 0 0,0 0 0 0,0 0 0 16,0 0 0-16,-5 5 0 0,5-1 0 0,0 6 0 16,-5-1 0-16,5 0 0 15,0-4 0-15,0 0 0 0,0-1 0 0,0 1 0 0,-6-5 0 0,6 0 0 16,0 0 0-16,-5-5 0 0,5 0 0 0,0-9 0 16,0 0 0-16,0 0 0 0,0 0 0 0,0 0 0 15,0 0 0-15,0 0 0 0,0 0 0 0,0 0 0 16,0 0 0-16,0 0 0 0,0 0 0 0,5-9 0 15,1-5 0-15,-1-5 0 0,-5 5 0 0,5-4 0 16,-5-5 0-16,5-1 9 0,-5 6-9 0,6-1 0 0,-6-4 8 0,0 4-8 16,0 0 0-16,5-4 0 0,-5 4 0 0,0 1 0 15,0-1 8-15,0 5-8 16,0 0 0-16,0 0 0 0,-5 0 0 0,5 5 0 16,0 9 8-16,-6-10-8 0,-4 6 0 0,10 4 0 15,0 0 14-15,0 0-4 0,-5-10-1 0,5 10 0 16,-6-9-1-16,-4 4 0 0,10 5 0 0,0 0 0 15,0 0-8-15,0 0 0 0,-5-4 9 0,5 4-9 16,-6-10 0-16,6 10 0 0,0 0 0 0,0 0 8 16,0 0-8-16,0 0 0 0,0 0 0 0,0 0 0 15,0 0 0-15,0 0 0 0,0 0 0 0,0 0 0 16,0 0 0-16,0 0 0 0,0 0 0 0,0 0 0 16,11 0 0-16,-1 5 9 0,1 0-1 0,5-1-8 15,-16-4 16-15,0 0-4 0,10 10-1 0,-10-10 0 16,16 0-11-16,0 4 10 0,-1 6-10 0,-4-10 10 0,4 0-10 15,-4 4 0-15,-1 1 9 0,6 0-9 0,0 4 0 0,-6-4 0 16,-10-5 0-16,16 4 8 0,-5 1-8 0,4 4 0 16,-4 1 0-16,-1-1 0 0,6-4 0 0,-5 4 0 0,-1 5 0 15,1-5 0-15,-1 5 0 0,1-4 9 0,-6 8-9 0,5-4 0 16,1 0 8-16,-1 0-8 0,-4 5 0 0,-1 0 0 0,5-1 0 0,-4-4-12 16,-6 0 1-16,10 0 1 15,-5-5-110-15,-5-9-21 0,0 0-5 0</inkml:trace>
  <inkml:trace contextRef="#ctx0" brushRef="#br0" timeOffset="-29706.29">83 548 748 0,'0'0'33'0,"0"0"7"0,0 9-32 0,0-9-8 0,-11 10 0 0,6-6 0 15,5-4 80-15,0 0 13 0,0 0 3 0,0 5 1 16,-5 4-68-16,5-9-13 0,0 0-4 0,0 0 0 15,0 0 2-15,0 0 0 0,0 14 0 0,0-14 0 16,-6 10-6-16,1-6-8 0,5-4 11 0,-5 10-11 16,5-10 8-16,-5 14-8 15,5-5 0-15,0-4 0 0,0-5 0 0,-11 9 0 16,6 0 0-16,0-4 0 0,5-5 11 0,-6 14-11 16,1-5 10-16,0 1-10 0,5-10 12 0,-5 9-4 15,5-9-8-15,0 0 12 0,0 0 12 0,0 0 1 16,0 0 1-16,0 0 0 0,0 0-2 0,0 0 0 15,0 0 0-15,0 0 0 0,0 0-4 0,0 0 0 0,10-5-1 0,1 1 0 16,-6-6 9-16,5 1 1 0,1 4 1 0,-1-9 0 0,6 5-10 0,-5-10-3 16,4 1 0-16,1 4 0 0,0-5 5 0,-6 0 1 15,6-4 0-15,0 0 0 0,-1-5-7 0,1 0 0 16,5-9-1-16,0 4 0 0,-5 0-15 0,5 1 11 16,5-1-11-16,-5 10 10 0,0-1-10 0,0-4 0 15,0 0 0-15,-5 5 8 16,10 0-8-16,-10-1 0 0,0 6 0 0,4-1 0 15,1 1 0-15,-5 4 0 0,0-5 0 0,0 5 0 16,-1 5 0-16,-4-1 0 0,-6 6-10 0,-5 4 10 16,11-5-86-16,-6 5-11 0</inkml:trace>
  <inkml:trace contextRef="#ctx0" brushRef="#br0" timeOffset="-29217.82">345 1061 288 0,'0'0'25'0,"0"0"-25"0,0 0 0 0,0 0 0 16,0 0 252-16,0 0 46 0,0 0 9 0,16-5 1 15,-6-4-210-15,1-5-42 0,-6 0-9 0,5 0-2 16,-4 0-13-16,4 0-2 0,1-5-1 0,10 1 0 0,-6-1-20 0,6 0-9 0,-5-4 8 0,5 0-8 16,5 4 0-16,-5-4 0 0,0 4 0 0,0-4 0 15,0 0 0-15,0-1 0 0,0-4 0 0,0 5 0 16,0 0 0-16,-5-1-11 0,10 1 1 0,-5 4 0 16,0-4 10-16,-5-5 8 0,5 0-8 0,0-4 11 15,-6-1-11-15,1 0-11 0,5 10 3 0,-5 0 0 16,0-1 0-16,-1 6 0 0,1-1 0 0,-5 5 0 15,4 5-24-15,-4 4-4 16,-6 0 0-16,-5 5-1 0</inkml:trace>
  <inkml:trace contextRef="#ctx0" brushRef="#br0" timeOffset="-28816.66">943 1136 518 0,'0'0'46'0,"0"0"-37"0,0 0-9 0,0 0 0 15,0 0 229-15,0 0 44 0,16-5 9 0,-11-4 2 16,-5 9-203-16,10-10-40 0,-4 1-8 0,4-5-1 16,-5 5 0-16,6-5 0 15,-6 0 0-15,6-5 0 0,-1 0-20 0,1 5-4 16,-6-4-8-16,5-6 12 0,1 6-12 0,-1-1 0 16,1 0 0-16,-1 1 0 0,1-1 0 0,-1-4 0 15,6 4 0-15,-6 1 0 0,1-1 0 0,5-4 0 16,-1 4 0-16,6-4 0 0,-5 4 0 0,0-4 0 15,0 4 0-15,5-4 0 0,-6-1-10 0,6 1 2 16,6 0 0-16,-1 4 0 16,-5-4-17-16,-6 4-3 0,6 0-1 0,-5 6 0 0,5 3-91 0,-5 6-17 0,5-6-4 15,-21 10-1-15</inkml:trace>
  <inkml:trace contextRef="#ctx0" brushRef="#br0" timeOffset="-28447.14">1530 1341 1414 0,'0'0'63'0,"0"0"13"15,0 0-61-15,0 0-15 0,11-5 0 0,-1-4 0 0,6-5 29 0,-5 0 3 16,-1-5 1-16,1 5 0 0,4 0 2 0,1-4 0 16,-5-15 0-16,4 0 0 0,-4 5-19 0,4-4-4 15,6 4-1-15,-5 0 0 16,5-5-11-16,-5 5 0 0,5-5 0 0,0 5 0 16,0-4 0-16,5 4 0 0,-5 0 0 0,-5 0 0 15,5 5 0-15,0-1 0 0,0-4-10 0,5 5 10 0,-5 0-22 0,0-1 2 0,0 1 0 0,5 0 0 16,0 4 5-16,-5-4 2 0,0 4 0 0,0 0 0 31,-5 5-51-31,10 0-9 0,-5 0-3 0,-5 0-542 0</inkml:trace>
  <inkml:trace contextRef="#ctx0" brushRef="#br0" timeOffset="-28106.3">2060 1331 1094 0,'-5'-4'97'0,"5"4"-77"0,0 0-20 0,0 0 0 15,5-14 112-15,6 0 20 0,4 0 3 0,6-5 1 16,-5-4-80-16,0 0-15 0,0-1-3 0,5-4-1 16,5 0-17-16,-5 5-3 0,0-5-1 0,0 0 0 15,5-5-16-15,0 5 0 0,-5-4 0 0,5 4 0 16,-5 0 0-16,0-5-17 0,0 5 3 0,0 0 1 16,0 0-11-16,0 0-1 0,0 0-1 0,-5 5 0 15,0-5-2-15,0 5 0 0,-1 4 0 0,1-4 0 16,0 4-11-16,-6 0-2 0,6 1-1 0,-6 4-387 15,1 4-78-15</inkml:trace>
  <inkml:trace contextRef="#ctx0" brushRef="#br0" timeOffset="-27807.29">2511 1499 1094 0,'0'0'97'0,"0"0"-77"0,11-9-20 0,-1-5 0 16,6-5 115-16,0 1 19 15,0-6 4-15,-1 1 1 0,6-10-86 0,-5 5-17 0,5-4-3 0,0-5-1 16,0-5 0-16,0 0 0 0,5 0 0 0,-5 4 0 15,0 1-32-15,5 4 0 0,1-4 0 0,-1 4 0 32,-5 10-20-32,5-5-12 0,-5 5-1 0,0 4-1 15,-5-4-124-15,-1 9-25 0</inkml:trace>
  <inkml:trace contextRef="#ctx0" brushRef="#br0" timeOffset="-27512.85">2952 1537 403 0,'0'0'36'15,"0"0"-36"-15,0 0 0 0,0 0 0 0,5-10 228 0,0 1 38 16,6 0 8-16,-6-1 2 0,11-4-184 0,-6-4-37 16,1 4-7-16,10-10-2 0,-5 1-30 0,5 0-5 15,-6-1-2-15,6 1 0 0,0-10-9 0,0 6 8 16,0-15-8-16,0 0 8 16,0 4-28-16,0 1-5 0,5 4-2 0,1 1 0 15,-6-1-19-15,0 5-4 0,0-5-1 0,-6 10-366 0,6 0-74 0</inkml:trace>
  <inkml:trace contextRef="#ctx0" brushRef="#br0" timeOffset="-27211.17">3345 1621 864 0,'0'0'76'0,"0"0"-60"0,6-10-16 0,4 1 0 0,1 0 139 0,4-1 25 15,1-8 4-15,0 4 2 0,0-5-119 0,-1-4-24 16,6-1-5-16,0 1-1 0,-5-5-7 0,5-5-2 0,5 5 0 0,0-4 0 15,-10 4-26-15,5-5-6 0,11-9 0 0,-6 5-1 16,0 4-29 0,-5 1-6-16,-5 4 0 0</inkml:trace>
  <inkml:trace contextRef="#ctx0" brushRef="#br0" timeOffset="-26941.1">3560 1718 806 0,'16'-9'36'0,"-16"9"7"0,11-9-35 0,-1-1-8 16,1-3 0-16,-1-1 0 0,11 0 148 0,0-5 27 15,-5 0 5-15,0 1 2 0,5-6-106 0,-6 1-20 16,6 0-5-16,0-5-1 0,5 0-31 0,-5 0-7 16,6-5 0-16,-1 0-1 0,-5-4-11 0,5 0-17 0,-5-10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9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1 455 0 0,'-42'8'37'0'0,"37"-7"19"0"0,1 0 1 0 0,0 0 0 0 0,-1-1-1 0 0,1 1 1 0 0,-5-1-1 0 0,3 0-22 0 0,-1 1-1 0 0,0 1 0 0 0,0-1 0 0 0,1 1 1 0 0,-1 0-1 0 0,1 1 0 0 0,-1-1 0 0 0,1 1 1 0 0,0 1-1 0 0,-8 5 0 0 0,5-4 9 0 0,1 0 1 0 0,-1-1-1 0 0,0 0 0 0 0,-13 4 1 0 0,7-3 201 0 0,-27 12 1 0 0,-8 3 403 0 0,27-14-255 0 0,-8 3 406 0 0,-37 17 0 0 0,47-18-484 0 0,-22 6 0 0 0,28-10-197 0 0,1 1 0 0 0,0 0 0 0 0,0 1 1 0 0,-24 13-1 0 0,32-15-102 0 0,-10 7 43 0 0,0-1 0 0 0,-26 11 0 0 0,25-12-127 0 0,-1 1-1 0 0,2 0 0 0 0,-1 1 0 0 0,-23 21 0 0 0,-3-2-418 0 0,28-20 159 0 0,-24 20 1 0 0,34-26 223 0 0,1 1 0 0 0,0-1 0 0 0,0 1 1 0 0,0 0-1 0 0,0 0 0 0 0,1 0 0 0 0,0 1 0 0 0,-5 10 0 0 0,7-12 73 0 0,-1 2 0 0 0,0 1-1 0 0,0-1 1 0 0,0 1-1 0 0,1 0 0 0 0,0-1 1 0 0,1 1-1 0 0,0 0 1 0 0,0 8-1 0 0,1-12-12 0 0,-1 0-1 0 0,1 0 1 0 0,0 0-1 0 0,0 0 1 0 0,0 0-1 0 0,0 0 0 0 0,0-1 1 0 0,1 1-1 0 0,-1 0 1 0 0,1 0-1 0 0,0-1 0 0 0,0 1 1 0 0,0-1-1 0 0,0 0 1 0 0,0 1-1 0 0,3 1 0 0 0,-3-2-14 0 0,12 11-844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1103 668 1007 0 0,'-3'1'74'0'0,"-94"43"254"0"0,29-2 285 0 0,5-3-114 0 0,43-28-213 0 0,0 2-1 0 0,-30 23 1 0 0,22-9 110 0 0,-31 34 0 0 0,57-59-395 0 0,0 0-1 0 0,-1 0 1 0 0,1 1 0 0 0,0-1-1 0 0,1 1 1 0 0,-1 0-1 0 0,0 0 1 0 0,1-1 0 0 0,0 1-1 0 0,-1 0 1 0 0,1 0-1 0 0,0 0 1 0 0,1 0 0 0 0,-1 0-1 0 0,0 0 1 0 0,1 1-1 0 0,0-1 1 0 0,0 0 0 0 0,0 4-1 0 0,0 0-41 0 0,0-5-54 0 0,1 1-112 0 0,17 48-177 0 0,-17-49 240 0 0,2 2 6 0 0,1 0 100 0 0,6 7-58 0 0,0-1 0 0 0,14 12 0 0 0,-1-5-36 0 0,-16-15 117 0 0,-1-1-2 0 0,8 5 40 0 0,0-1 0 0 0,0-1 0 0 0,0 0 0 0 0,1-1 0 0 0,-1 0 0 0 0,1-1 0 0 0,0-1 0 0 0,-1-1 0 0 0,1 0 0 0 0,28-3-1 0 0,-26 0 227 0 0,30 1 0 0 0,-36 2-146 0 0,0 0 0 0 0,1-1 0 0 0,-1 0 0 0 0,0-1 0 0 0,0 0 0 0 0,17-6 0 0 0,10-6 32 0 0,49-11-1 0 0,176-49 325 0 0,-157 43-278 0 0,146-68 139 0 0,-166 53-309 0 0,33-11 53 0 0,-98 47-5 0 0,23-15-1 0 0,-42 24-58 0 0,23-16 31 0 0,-19 8 32 0 0,-3 4-29 0 0,-2 3 30 0 0,0 0 0 0 0,0 1-57 0 0,-1 0-1 0 0,1 0 0 0 0,0 0 1 0 0,-1 0-1 0 0,1-1 0 0 0,-1 1 1 0 0,1 0-1 0 0,-1 0 0 0 0,0 0 1 0 0,1-1-1 0 0,-1 1 0 0 0,0 0 1 0 0,0-1-1 0 0,0 1 0 0 0,0 0 1 0 0,0 0-1 0 0,0-1 0 0 0,0 1 0 0 0,0 0 1 0 0,-1 0-1 0 0,1-1 0 0 0,0 1 1 0 0,-1 0-1 0 0,0-1 0 0 0,-1-3 12 0 0,2 2 5 0 0,-1 1 1 0 0,0-1-1 0 0,0 1 0 0 0,0 0 0 0 0,-1 0 0 0 0,1-1 0 0 0,0 1 0 0 0,-1 0 0 0 0,0 0 0 0 0,1 0 0 0 0,-1 0 0 0 0,0 1 0 0 0,-3-3 0 0 0,1 0 1 0 0,-15-12 54 0 0,14 13-60 0 0,-2 0 5 0 0,-36-23 792 0 0,-55-23 0 0 0,87 45-501 0 0,0 0-1 0 0,-19-3 1 0 0,10 2-151 0 0,-68-13 80 0 0,85 17-261 0 0,-1 1 0 0 0,1-1-1 0 0,-1 1 1 0 0,1 0 0 0 0,-1 0 0 0 0,1 1-1 0 0,-1-1 1 0 0,1 1 0 0 0,0 0 0 0 0,-1-1 0 0 0,-4 3-1 0 0,6-2-5 0 0,-1 0 0 0 0,0 0 0 0 0,0 0 0 0 0,1-1 0 0 0,-1 0 0 0 0,0 1 0 0 0,0-1 0 0 0,-4 0 0 0 0,4-1-64 0 0,0 2-73 0 0,-7 0 157 0 0,19-15 57 0 0,16-10-53 0 0,-11 16 0 0 0,87-46 64 0 0,-94 50-64 0 0,-1 0 0 0 0,1-1-1 0 0,-1 0 1 0 0,0 0-1 0 0,0 0 1 0 0,9-12 0 0 0,-5 5 4 0 0,-1-1 1 0 0,12-19-1 0 0,3-16 401 0 0,-23 43-342 0 0,0-1 0 0 0,0 0-1 0 0,0 0 1 0 0,-1 1 0 0 0,1-9-1 0 0,-1 12 74 0 0,-1-1-12 0 0,-1-2-115 0 0,0 0-1 0 0,-1 0 0 0 0,1 0 0 0 0,-1 0 0 0 0,0 0 0 0 0,0 1 1 0 0,-1-1-1 0 0,1 1 0 0 0,-1 0 0 0 0,0 0 0 0 0,0 0 1 0 0,0 1-1 0 0,0-1 0 0 0,-1 1 0 0 0,-9-5 0 0 0,2 2 6 0 0,0 1-1 0 0,-1 1 1 0 0,1 0-1 0 0,-1 0 1 0 0,-25-2-1 0 0,18 4-13 0 0,-1 0 0 0 0,1 2 0 0 0,0 1 0 0 0,-33 4 0 0 0,10 3 0 0 0,-45 14 0 0 0,38-9 37 0 0,29-9 11 0 0,-37 14-1 0 0,25-3-18 0 0,20-9-17 0 0,0-1 1 0 0,0 1 0 0 0,0-2 0 0 0,-20 5-1 0 0,28-9-12 0 0,-5 2 0 0 0,0-1 0 0 0,-1 2 0 0 0,1-1 0 0 0,-13 6 0 0 0,8-2 0 0 0,2-6-24 0 0,10 0-90 0 0,6-1-204 0 0,6-2 305 0 0,-1 0 0 0 0,0-1 0 0 0,0 0 0 0 0,0-1 0 0 0,10-7 0 0 0,-6 4 4 0 0,22-11 0 0 0,88-42 9 0 0,-113 56 0 0 0,1 0 0 0 0,-1-1 0 0 0,15-11 0 0 0,-21 14 0 0 0,1 0 0 0 0,-1 0 0 0 0,0-1 0 0 0,0 1 0 0 0,0-1 0 0 0,0 1 0 0 0,0-1 0 0 0,-1 0 0 0 0,0 0 0 0 0,0 0 0 0 0,3-6 0 0 0,-4-9 14 0 0,-2 18-7 0 0,1 0 1 0 0,0-1-1 0 0,0 1 1 0 0,-1 0 0 0 0,1 0-1 0 0,0 0 1 0 0,-1 1-1 0 0,1-1 1 0 0,-1 0-1 0 0,1 0 1 0 0,-1 0 0 0 0,0 0-1 0 0,1 0 1 0 0,-1 1-1 0 0,0-1 1 0 0,0 0-1 0 0,-1-1 1 0 0,-14-8 54 0 0,8 7-32 0 0,1 0 0 0 0,0 1 0 0 0,0 0 0 0 0,-1 0 0 0 0,1 1 0 0 0,-1 0 0 0 0,-8 0-1 0 0,-55 2 158 0 0,64-1-169 0 0,-53 5 234 0 0,0 3-1 0 0,-99 25 0 0 0,-112 51 739 0 0,244-75-900 0 0,-133 53 50 0 0,12-4-82 0 0,98-40-157 0 0,1 2-1 0 0,1 1 0 0 0,-62 39 1 0 0,-63 60-3801 0 0,118-78 366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2 919 0 0,'0'0'3540'0'0,"-4"0"-3376"0"0,-12-1 6 0 0,15 1-158 0 0,1 0 1 0 0,-1 0-1 0 0,1 0 1 0 0,0 0-1 0 0,-1 0 1 0 0,1 0-1 0 0,0 0 1 0 0,-1 0-1 0 0,1 0 1 0 0,0 0-1 0 0,-1 1 1 0 0,1-1-1 0 0,0 0 1 0 0,0 0-1 0 0,-1 0 1 0 0,1 1-1 0 0,0-1 0 0 0,0 0 1 0 0,-1 0-1 0 0,1 1 1 0 0,0-1-1 0 0,0 0 1 0 0,-1 0-1 0 0,1 1 1 0 0,0-1-1 0 0,0 1 1 0 0,-2 3 80 0 0,0 0 86 0 0,0-1-1 0 0,0 0 1 0 0,0 0-1 0 0,-6 5 1 0 0,-3 6 200 0 0,-11 13 119 0 0,17-21-491 0 0,0-1 0 0 0,1 1 1 0 0,0-1-1 0 0,0 1 0 0 0,1 0 0 0 0,-1 1 0 0 0,1-1 1 0 0,1 1-1 0 0,-1-1 0 0 0,1 1 0 0 0,-2 8 0 0 0,-5 14-7 0 0,8-13 11 0 0,1-10 11 0 0,0 0 0 0 0,0-1-1 0 0,1 1 1 0 0,0-1 0 0 0,2 8 0 0 0,-2-10-13 0 0,0 0 1 0 0,0-1-1 0 0,1 1 1 0 0,-1 0-1 0 0,1 0 1 0 0,0-1 0 0 0,0 1-1 0 0,0-1 1 0 0,0 1-1 0 0,0-1 1 0 0,4 3-1 0 0,-1-1-9 0 0,1 0 0 0 0,-1 0 0 0 0,9 3 0 0 0,-11-4 0 0 0,1-1 0 0 0,0 0 0 0 0,-1-1 0 0 0,1 1 0 0 0,0 0 0 0 0,0-1 0 0 0,0 0 0 0 0,7 1 0 0 0,1-1 0 0 0,-1 1 9 0 0,1-1-1 0 0,-1-1 1 0 0,1 0-1 0 0,0 0 1 0 0,19-5-1 0 0,6 1 5 0 0,32-2-41 0 0,-1-4 0 0 0,120-33 0 0 0,-145 29-564 0 0,-11 0-1836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12 919 0 0,'0'3'67'0'0,"0"-3"-47"0"0,0 1-1 0 0,0 0 1 0 0,0-1 0 0 0,-1 1-1 0 0,1 0 1 0 0,0-1 0 0 0,0 1-1 0 0,0-1 1 0 0,-1 1 0 0 0,1-1-1 0 0,0 1 1 0 0,-1-1 0 0 0,1 1-1 0 0,-1-1 1 0 0,1 1 0 0 0,0-1-1 0 0,-1 1 1 0 0,1-1 0 0 0,-1 0-1 0 0,0 1 1 0 0,-18 7 1803 0 0,-30 0 2696 0 0,31-5-3522 0 0,3-1-1032 0 0,0 1-1 0 0,1 1 1 0 0,0 0 0 0 0,0 1-1 0 0,-24 11 1 0 0,-81 46-284 0 0,110-56 391 0 0,0 1-1 0 0,0 1 0 0 0,1 0 1 0 0,0 0-1 0 0,1 1 0 0 0,0 0 1 0 0,-7 11-1 0 0,6-9-11 0 0,-6 8 108 0 0,1 1 0 0 0,0 0 1 0 0,2 1-1 0 0,0 1 0 0 0,2 0 0 0 0,0 0 0 0 0,-9 39 0 0 0,15-48-79 0 0,1 0 0 0 0,0 1-1 0 0,1 0 1 0 0,0-1 0 0 0,1 1-1 0 0,0 0 1 0 0,1-1 0 0 0,1 1-1 0 0,0-1 1 0 0,1 1 0 0 0,6 17-1 0 0,3-2 112 0 0,0-2 0 0 0,20 34 0 0 0,-26-50-111 0 0,-3-4-27 0 0,1-1 0 0 0,-1 0 0 0 0,1 0 0 0 0,7 7 0 0 0,-8-11 11 0 0,-3-1-63 0 0,1 1-1 0 0,0-1 0 0 0,0 0 0 0 0,0 0 1 0 0,0 0-1 0 0,0 0 0 0 0,0-1 0 0 0,0 1 1 0 0,0 0-1 0 0,1 0 0 0 0,1 0 0 0 0,2 3 6 0 0,0 1-6 0 0,10 4 83 0 0,-6-5-51 0 0,0 0 0 0 0,0 0 0 0 0,1-1 0 0 0,-1 0 0 0 0,1-1 0 0 0,0 0 0 0 0,13 1 0 0 0,-8-1 7 0 0,-5-2 16 0 0,-1-1 0 0 0,1 1 0 0 0,0-1 0 0 0,0-1 0 0 0,10-3 0 0 0,-13 4-43 0 0,4-1 24 0 0,-5 1-11 0 0,0 0 1 0 0,0 0 0 0 0,0-1-1 0 0,10-4 1 0 0,-2 1-8 0 0,5-2 17 0 0,0-1 0 0 0,27-14-1 0 0,-37 17-40 0 0,5-2 26 0 0,0-1-1 0 0,-1 0 1 0 0,0-1-1 0 0,0 0 1 0 0,-1-1-1 0 0,14-15 1 0 0,-6 6 74 0 0,-11 11-29 0 0,-1 0 0 0 0,1-1 1 0 0,-2 0-1 0 0,1 0 1 0 0,6-12-1 0 0,4-4 172 0 0,-15 21-219 0 0,7-18 86 0 0,-9 18-93 0 0,4-12 90 0 0,0 1 1 0 0,-2-1 0 0 0,0 0-1 0 0,0 0 1 0 0,-2 0 0 0 0,0-1-1 0 0,-1 1 1 0 0,-1 0 0 0 0,-2-20-1 0 0,0-30 376 0 0,3 46-227 0 0,-1 0-1 0 0,0 0 1 0 0,-5-21-1 0 0,3 30-210 0 0,-1-8 28 0 0,-7-21 0 0 0,4 26-12 0 0,-47-45 16 0 0,54 58-81 0 0,-10-9 5 0 0,-1 0 0 0 0,-18-13 0 0 0,25 20-16 0 0,0 0 1 0 0,-1 1-1 0 0,0 0 1 0 0,0 0-1 0 0,0 0 1 0 0,0 0-1 0 0,0 1 1 0 0,0 0-1 0 0,0 0 1 0 0,-9-1-1 0 0,-1 2-675 0 0,-1 1 0 0 0,-20 4-1 0 0,-12 0-3855 0 0,10-4-264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0 481 13415 0 0,'0'0'1216'0'0,"1"-1"-1000"0"0,6-13 18 0 0,0 0 0 0 0,1 1-1 0 0,19-23 1 0 0,0-1 146 0 0,29-34-67 0 0,-28 37-265 0 0,28-31 42 0 0,15-20-178 0 0,-57 66-717 0 0,31-32 0 0 0,-30 33-800 0 0,-4-4-82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6911 0 0,'0'0'2286'0'0,"2"2"-546"0"0,1 1-1383 0 0,1 0 0 0 0,0-1 0 0 0,0 1 0 0 0,0-1 0 0 0,0 0 0 0 0,1 0 0 0 0,-1 0 0 0 0,1-1 0 0 0,-1 0 0 0 0,1 1 0 0 0,-1-2 0 0 0,7 2 0 0 0,12 0-294 0 0,28-1 0 0 0,-38-1 123 0 0,93-5-146 0 0,-61 5-151 0 0,-11 0-282 0 0,1 1-1 0 0,0 2 1 0 0,64 13 0 0 0,-85-12 141 0 0,2 1-1849 0 0,22 3 1 0 0,-8-5-2126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12295 0 0,'0'0'563'0'0,"-2"0"-14"0"0,-6 4-354 0 0,1 2-80 0 0,5-4 995 0 0,0 4-110 0 0,2-5-973 0 0,-1-1 0 0 0,1 1 0 0 0,0-1-1 0 0,-1 1 1 0 0,1-1 0 0 0,0 1 0 0 0,-1-1 0 0 0,1 1-1 0 0,0-1 1 0 0,0 1 0 0 0,0-1 0 0 0,-1 1 0 0 0,1 0 0 0 0,0-1-1 0 0,0 1 1 0 0,0-1 0 0 0,0 1 0 0 0,0 1 0 0 0,-1 4 16 0 0,1 0 1 0 0,0 0 0 0 0,0 0 0 0 0,1 0-1 0 0,1 11 1 0 0,21 53-25 0 0,8 3-731 0 0,-5-14-1112 0 0,-24-57 460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1 2303 0 0,'-2'1'12578'0'0,"-9"5"-12363"0"0,1 1 0 0 0,1 1 0 0 0,-1-1 0 0 0,1 1 1 0 0,-14 18-1 0 0,-21 17-390 0 0,4-7-53 0 0,22-19-44 0 0,-36 25 0 0 0,-23 12-583 0 0,31-21-772 0 0,-1-2 1 0 0,-77 38-1 0 0,96-58 160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6911 0 0,'0'0'978'0'0,"2"-1"406"0"0,30-23 4531 0 0,-26 21-5822 0 0,1-1 0 0 0,-1 1 0 0 0,1 1 0 0 0,0-1 0 0 0,0 1 0 0 0,12-2 0 0 0,15-1-67 0 0,-14 3-480 0 0,-1-2 1 0 0,1 0 0 0 0,-1-1-1 0 0,21-8 1 0 0,-5 1-1748 0 0,-19 6-2021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4143 0 0,'2'-2'5512'0'0,"12"-10"485"0"0,4 4-4881 0 0,-10 6-1210 0 0,0 1 0 0 0,0 0-1 0 0,9-1 1 0 0,1 3 94 0 0,-9 1-9 0 0,1 1-1 0 0,-1 1 1 0 0,1-1-1 0 0,-1 2 1 0 0,0-1-1 0 0,0 1 1 0 0,16 12-1 0 0,19 11-692 0 0,7 1-1572 0 0,-23-17-2642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1:54.339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0 783 1173 0,'0'0'52'0,"0"0"11"0,0 0-51 0,0 0-12 15,10 0 0-15,6-4 0 0,0-1 36 0,0-4 4 16,4 0 0-16,1-1 1 0,0 1 0 0,6-5 0 16,-6 0 0-16,10 0 0 0,1 0-7 0,-1-5-2 15,6 1 0-15,5-1 0 0,5 0-15 0,0 5-3 16,6 0-1-16,-1-4 0 0,-5 4-13 0,1 0 0 15,-1 0 0-15,0-5 0 0,0 5 13 0,0 0-3 0,6-5-1 0,5 5 0 0,4 0 19 16,1-4 4-16,0 4 1 0,6-5 0 0,-1 1-11 16,0-6-2-16,-16 1-1 0,6 0 0 0,0 4 4 0,0-4 1 15,-6 4 0-15,0 0 0 0,-4 1 0 0,4 4 0 16,11 0 0-16,-16 0 0 0,-5 0-24 0,0 0 0 16,11 4 0-16,-1-8-8 0,-20 4 8 0,4 4 8 15,6 1-8-15,-10 0 11 16,4-1-11-16,-9 1 0 0,-6 4 0 0,0 5 0 15,5-4 0-15,-10-1 0 0,-16 5 0 0,15-5 0 32,6 1-24-32,-10-1-9 0,-11 5-3 0,0 0-546 0,0 0-110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1375 0 0,'1'-3'107'0'0,"3"-8"984"0"0,1 1 1 0 0,0 0-1 0 0,0 0 0 0 0,1 0 1 0 0,1 1-1 0 0,0-1 0 0 0,9-9 0 0 0,19-14-362 0 0,-24 23-624 0 0,0 0 0 0 0,10-14 0 0 0,-14 14-99 0 0,1 2-1 0 0,0-1 0 0 0,0 1 0 0 0,1 1 0 0 0,11-9 0 0 0,74-44-661 0 0,-92 59 512 0 0,2 0-294 0 0,-4 1 424 0 0,0 0 1 0 0,0 0 0 0 0,0 0-1 0 0,1-1 1 0 0,-1 1 0 0 0,0 0 0 0 0,0 0-1 0 0,1 0 1 0 0,-1 0 0 0 0,0 0-1 0 0,0 0 1 0 0,1 0 0 0 0,-1 0 0 0 0,0 0-1 0 0,0-1 1 0 0,1 1 0 0 0,-1 0-1 0 0,0 0 1 0 0,0 0 0 0 0,1 1-1 0 0,-1-1 1 0 0,0 0 0 0 0,0 0 0 0 0,1 0-1 0 0,-1 0 1 0 0,0 0 0 0 0,0 0-1 0 0,1 0 1 0 0,-1 0 0 0 0,0 0 0 0 0,0 1-1 0 0,0-1 1 0 0,1 0 0 0 0,-1 0-1 0 0,-12 31-41 0 0,9-23 35 0 0,0 0-1 0 0,0 0 1 0 0,-1 0-1 0 0,0-1 0 0 0,0 0 1 0 0,-1 1-1 0 0,-9 10 0 0 0,-4 3-150 0 0,14-16 122 0 0,0 0 0 0 0,0 0 0 0 0,-1-1 0 0 0,1 1 0 0 0,-1-1 0 0 0,0 0 0 0 0,0-1 0 0 0,-7 5 0 0 0,5-5 22 0 0,1 0 0 0 0,0 1 0 0 0,0-1 0 0 0,0 1-1 0 0,1 1 1 0 0,-1-1 0 0 0,1 1 0 0 0,0 0 0 0 0,-6 7-1 0 0,10-10 97 0 0,-1 0 0 0 0,0 0 0 0 0,0 0 0 0 0,1 0-1 0 0,-1 0 1 0 0,-1-1 0 0 0,1 1 0 0 0,0-1 0 0 0,0 1 0 0 0,-1-1-1 0 0,1 0 1 0 0,0 0 0 0 0,-1 0 0 0 0,1 0 0 0 0,-1-1 0 0 0,0 1-1 0 0,1-1 1 0 0,-1 1 0 0 0,1-1 0 0 0,-4 0 0 0 0,5 0-48 0 0,1 0 0 0 0,-1 0 1 0 0,1 0-1 0 0,-1 0 1 0 0,0 0-1 0 0,1-1 0 0 0,-1 1 1 0 0,1 0-1 0 0,-1 0 1 0 0,1-1-1 0 0,-1 1 0 0 0,1 0 1 0 0,-1-1-1 0 0,1 1 1 0 0,-1 0-1 0 0,1-1 0 0 0,-1 1 1 0 0,1-1-1 0 0,-1 1 0 0 0,1-1 1 0 0,0 1-1 0 0,-1-1 1 0 0,1 1-1 0 0,0-1 0 0 0,0 1 1 0 0,-1-1-1 0 0,1 0 1 0 0,0 1-1 0 0,0-1 0 0 0,0 1 1 0 0,0-1-1 0 0,0 0 1 0 0,0 1-1 0 0,-1-1 0 0 0,2 1 1 0 0,-1-1-1 0 0,0 0 0 0 0,0 1 1 0 0,0-1-1 0 0,0 1 1 0 0,0-1-1 0 0,0 0 0 0 0,1 1 1 0 0,-1-1-1 0 0,0 0 1 0 0,1 0-52 0 0,1-11 59 0 0,1 0-1 0 0,1 1 1 0 0,0 0 0 0 0,1-1-1 0 0,0 1 1 0 0,0 1-1 0 0,1-1 1 0 0,8-10-1 0 0,11-11 349 0 0,29-30 0 0 0,-51 58-330 0 0,7-8-25 0 0,1 2-22 0 0,0 5-10 0 0,-6 3-33 0 0,3-1 20 0 0,-6 3-35 0 0,-4 1-336 0 0,-35 28 49 0 0,19-14 135 0 0,-24 15 0 0 0,-29 19 85 0 0,69-48 206 0 0,-1 0-20 0 0,2 0-52 0 0,0-1 0 0 0,0 1 0 0 0,0-1 0 0 0,-1 1 0 0 0,1-1 0 0 0,0 0-1 0 0,0 0 1 0 0,0 1 0 0 0,-1-1 0 0 0,-1 0 0 0 0,3 0-5 0 0,0 0 0 0 0,-1 0 0 0 0,1-1 0 0 0,0 1 0 0 0,0 0 0 0 0,-1 0 0 0 0,1 0 0 0 0,0 0 0 0 0,0 0 0 0 0,-1 0 0 0 0,1-1 0 0 0,0 1 0 0 0,0 0 0 0 0,0 0 0 0 0,-1 0 0 0 0,1-1 0 0 0,0 1 0 0 0,0 0 0 0 0,0 0 0 0 0,0 0 0 0 0,0-1 0 0 0,-1 1 0 0 0,1 0 0 0 0,0 0 0 0 0,0-1 0 0 0,0 1 0 0 0,0 0 0 0 0,0-1 0 0 0,0 1 0 0 0,0-4 5 0 0,1 1 0 0 0,-1-1 0 0 0,1 1 0 0 0,0-1 0 0 0,0 1-1 0 0,1-5 1 0 0,2-1 5 0 0,0 0-1 0 0,0 1 0 0 0,0-1 0 0 0,1 1 1 0 0,1 0-1 0 0,11-14 0 0 0,44-39 79 0 0,-50 51-89 0 0,5-4-7 0 0,-13 14-7 0 0,2-3-15 0 0,28-29-13 0 0,-31 30-39 0 0,-7 3-263 0 0,-1 0 291 0 0,1 1-1 0 0,0-1 0 0 0,0 1 0 0 0,-6 3 0 0 0,-3 0 4 0 0,9-3 30 0 0,0 0-1 0 0,0 1 1 0 0,-1 0 0 0 0,2-1-1 0 0,-1 2 1 0 0,0-1-1 0 0,0 0 1 0 0,1 1-1 0 0,0 0 1 0 0,-7 8-1 0 0,8-9 18 0 0,-1 1 0 0 0,0-1 0 0 0,0 0 0 0 0,-6 4 0 0 0,10-7 0 0 0,-11 10 0 0 0,7-7 0 0 0,-4 11 0 0 0,3-4 0 0 0,5-9 0 0 0,-1 0 0 0 0,1-1 0 0 0,-1 1 0 0 0,1 0 0 0 0,0-1 0 0 0,0 1 0 0 0,-1-1 0 0 0,1 1 0 0 0,0-1 0 0 0,0 1 0 0 0,0 0 0 0 0,0-1 0 0 0,0 1 0 0 0,-1 0 0 0 0,1-1 0 0 0,1 2 0 0 0,-1-2 0 0 0,1 0 0 0 0,-1 1 0 0 0,1-1 0 0 0,-1 0 0 0 0,1 1 0 0 0,0-1 0 0 0,-1 0 0 0 0,1 0 0 0 0,0 0 0 0 0,-1 0 0 0 0,1 0 0 0 0,0 0 0 0 0,-1 0 0 0 0,1 0 0 0 0,0 0 0 0 0,1 0 0 0 0,12 2 0 0 0,10-2 0 0 0,-14-2 0 0 0,0-1 0 0 0,15-5 0 0 0,-9 3 0 0 0,2-1 0 0 0,-17 6 0 0 0,-1 0 0 0 0,1-1 0 0 0,-1 1 0 0 0,1 0 0 0 0,0 0 0 0 0,0 0 0 0 0,-1-1 0 0 0,1 1 0 0 0,0 0 0 0 0,-1 0 0 0 0,1 0 0 0 0,0 0 0 0 0,-1 0 0 0 0,1 1 0 0 0,0-1 0 0 0,-1 0 0 0 0,1 0 0 0 0,0 0 0 0 0,0 1 0 0 0,0 0-10 0 0,0 0 0 0 0,-1 1 0 0 0,1-1 0 0 0,-1 0 0 0 0,1 1-1 0 0,-1-1 1 0 0,1 0 0 0 0,-1 1 0 0 0,0-1 0 0 0,0 1 0 0 0,0-1-1 0 0,0 0 1 0 0,0 1 0 0 0,0-1 0 0 0,0 1 0 0 0,0-1 0 0 0,0 1-1 0 0,-1-1 1 0 0,1 0 0 0 0,0 1 0 0 0,-2 1 0 0 0,1 2-41 0 0,-1-1 1 0 0,0 1-1 0 0,0-1 1 0 0,0 0-1 0 0,0 0 1 0 0,-3 4-1 0 0,-50 68-964 0 0,51-72 889 0 0,-5 6 100 0 0,0 1 41 0 0,2 0 76 0 0,6-9 82 0 0,1-3-119 0 0,0 0 0 0 0,1 0 1 0 0,-1-1-1 0 0,0 1 0 0 0,1 0 0 0 0,-1 0 0 0 0,1 0 0 0 0,-1 0 1 0 0,1 0-1 0 0,-1-1 0 0 0,1 1 0 0 0,0 0 0 0 0,-1 0 0 0 0,1 1 1 0 0,0-1-1 0 0,1-1 0 0 0,19-15 154 0 0,-3 4 16 0 0,8-10 131 0 0,0 1 0 0 0,41-25-1 0 0,-4 14 22 0 0,-48 27-316 0 0,0 5-48 0 0,-4 3-38 0 0,-9-1-106 0 0,-2 1-174 0 0,3 6 140 0 0,-2-6-62 0 0,-3 2-290 0 0,-12 23 223 0 0,10-16 226 0 0,-2 0 0 0 0,1-1 0 0 0,-1 0 0 0 0,-10 13 0 0 0,5-9 10 0 0,-11 20 0 0 0,17-25 52 0 0,-1 0 1 0 0,1 0-1 0 0,-2-1 0 0 0,1 0 0 0 0,-1 0 1 0 0,0-1-1 0 0,-14 12 0 0 0,16-15 41 0 0,-1 0 0 0 0,1 0 0 0 0,1 1 0 0 0,-1-1 0 0 0,0 1 0 0 0,1 0 0 0 0,-7 12 0 0 0,11-17-28 0 0,0 0 0 0 0,0 0 0 0 0,-1 1 0 0 0,1-1 0 0 0,0 0 0 0 0,0 1-1 0 0,0-1 1 0 0,0 0 0 0 0,0 1 0 0 0,-1-1 0 0 0,1 0 0 0 0,0 0 0 0 0,0 1 0 0 0,-1-1-1 0 0,1 0 1 0 0,0 0 0 0 0,0 1 0 0 0,-1-1 0 0 0,1 0 0 0 0,0 0 0 0 0,-1 0 0 0 0,1 0-1 0 0,0 0 1 0 0,-1 1 0 0 0,1-1 0 0 0,0 0 0 0 0,-1 0 0 0 0,1 0 0 0 0,0 0 0 0 0,-1 0-1 0 0,1 0 1 0 0,-1 0 0 0 0,1 0 0 0 0,-1 0 0 0 0,1 0 0 0 0,0 0-1 0 0,-1 0 1 0 0,1 0 0 0 0,0 0 0 0 0,-1 0 0 0 0,1 0-1 0 0,0 0 1 0 0,-1 0 0 0 0,1 0 0 0 0,0 0 0 0 0,0 0-1 0 0,-1 1 1 0 0,1-1 0 0 0,0 0 0 0 0,-1 0 0 0 0,1 0-1 0 0,0 0 1 0 0,0 1 0 0 0,-1-1 0 0 0,1 0 0 0 0,0 0 0 0 0,0 1-1 0 0,0-1 1 0 0,-1 0 0 0 0,1 1 0 0 0,0-1 0 0 0,0 1-1 0 0,-1-1 21 0 0,-5 10 467 0 0,8-12-434 0 0,8-4-50 0 0,-1 0 0 0 0,10-11 0 0 0,18-11 38 0 0,-34 25-47 0 0,0 1 0 0 0,1-1 0 0 0,-1 0 0 0 0,0 1 0 0 0,4-7 0 0 0,-3 4 0 0 0,0 1 0 0 0,0 0 0 0 0,1 0 0 0 0,-1 0 0 0 0,1 1 0 0 0,0-1 0 0 0,0 1 0 0 0,0 0 0 0 0,6-2 0 0 0,-9 4 0 0 0,0 0 0 0 0,-1 0 0 0 0,1 0 0 0 0,0 0 0 0 0,0 0 0 0 0,-1 0 0 0 0,1-1 0 0 0,-1 1 0 0 0,3-4 0 0 0,12-11-12 0 0,-15 15-53 0 0,-3 4-1304 0 0,-20 23 764 0 0,17-18 445 0 0,-1 0 1 0 0,0 0-1 0 0,-1-1 0 0 0,0 0 0 0 0,0 0 1 0 0,-1-1-1 0 0,-13 9 0 0 0,8-8 100 0 0,1 0 0 0 0,0 1 0 0 0,0 1 0 0 0,1 0 0 0 0,-14 14 0 0 0,-8 7 248 0 0,23-21 168 0 0,-1 0 1 0 0,-9 12-1 0 0,19-19 638 0 0,3-5-860 0 0,5-6-57 0 0,0 0 1 0 0,1 1-1 0 0,0-1 0 0 0,1 1 0 0 0,11-8 0 0 0,32-27 102 0 0,-34 28-123 0 0,0 0-1 0 0,34-21 0 0 0,-20 16 27 0 0,39-32-1 0 0,-42 29-54 0 0,47-27-1 0 0,-49 33-25 0 0,-19 11 2 0 0,0 0 0 0 0,0 1 0 0 0,1 1 0 0 0,0-1 0 0 0,0 2 0 0 0,14-5 0 0 0,-20 7-162 0 0,-3 1 146 0 0,0 0 1 0 0,0 1-1 0 0,0-1 1 0 0,0 0-1 0 0,0 0 1 0 0,0 1-1 0 0,0-1 1 0 0,0 0-1 0 0,1 0 1 0 0,-1 1-1 0 0,0-1 1 0 0,0 0-1 0 0,0 0 1 0 0,0 0-1 0 0,1 1 1 0 0,-1-1-1 0 0,0 0 1 0 0,0 0-1 0 0,0 0 0 0 0,1 0 1 0 0,-1 1-1 0 0,0-1 1 0 0,0 0-1 0 0,0 0 1 0 0,1 0-1 0 0,-1 0 1 0 0,1 0-9 0 0,-1 0-1 0 0,0 1 1 0 0,1-1 0 0 0,-1 0 0 0 0,0 0 0 0 0,0 0-1 0 0,1 0 1 0 0,-1 1 0 0 0,0-1 0 0 0,0 0 0 0 0,1 0-1 0 0,-1 0 1 0 0,0 1 0 0 0,0-1 0 0 0,0 0 0 0 0,1 1-1 0 0,-1-1 1 0 0,0 0 0 0 0,0 0 0 0 0,0 1 0 0 0,0-1-1 0 0,0 0 1 0 0,1 1 0 0 0,-1-1 0 0 0,0 0 0 0 0,0 1-1 0 0,0-1 1 0 0,0 0 0 0 0,0 1 0 0 0,0-1 0 0 0,0 0-1 0 0,0 0 1 0 0,0 1 0 0 0,0-1 0 0 0,-1 0 0 0 0,1 1-1 0 0,-4 16-274 0 0,-2 0 0 0 0,0 0 0 0 0,0-1 0 0 0,-2 0 0 0 0,-17 29 0 0 0,-60 70 126 0 0,70-96 208 0 0,-11 12 422 0 0,-1-2-1 0 0,-52 45 1 0 0,36-45 402 0 0,23-16-393 0 0,18-12 1029 0 0,3-4-1268 0 0,2-6-196 0 0,1 0 0 0 0,0 1 1 0 0,0 0-1 0 0,0 0 1 0 0,1 0-1 0 0,11-13 1 0 0,44-42 12 0 0,-13 14-53 0 0,-33 34-4 0 0,0 1 0 0 0,1 1 0 0 0,1 1 0 0 0,0 0 0 0 0,28-16 0 0 0,-39 25-23 0 0,-1-1 0 0 0,0 1 0 0 0,0-1 0 0 0,0 0-1 0 0,0 0 1 0 0,-1 0 0 0 0,0 0 0 0 0,0-1 0 0 0,3-5-1 0 0,-5 9-64 0 0,-1 6-269 0 0,0 0 333 0 0,-1 0 1 0 0,0 0-1 0 0,0 0 0 0 0,-1 0 1 0 0,1 0-1 0 0,-1 0 1 0 0,0-1-1 0 0,-1 1 0 0 0,-2 5 1 0 0,-6 6-9 0 0,-17 21 0 0 0,12-18 13 0 0,-35 37-3 0 0,35-41 25 0 0,1 1 0 0 0,-16 23-1 0 0,18-18 6 0 0,7-11 7 0 0,-1-1 0 0 0,-12 16-1 0 0,16-21 44 0 0,-1 4-22 0 0,3-6 178 0 0,5-3-116 0 0,9-4-10 0 0,0 0 1 0 0,1-1-1 0 0,-2-1 1 0 0,1 0-1 0 0,-1-1 1 0 0,17-13-1 0 0,-1 1 18 0 0,-20 15-86 0 0,0 0-1 0 0,14-13 1 0 0,19-28-986 0 0,-21 22 372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260 199 5983 0 0,'0'0'919'0'0,"1"2"-620"0"0,-1-2-298 0 0,1 1 0 0 0,-1-1-1 0 0,0 1 1 0 0,0-1 0 0 0,1 0 0 0 0,-1 1 0 0 0,0-1 0 0 0,0 1 0 0 0,0-1 0 0 0,1 1 0 0 0,-1-1 0 0 0,0 1 0 0 0,0-1 0 0 0,0 1 0 0 0,0-1 0 0 0,0 1-1 0 0,0-1 1 0 0,0 1 0 0 0,0-1 0 0 0,0 1 0 0 0,0-1 0 0 0,0 1 0 0 0,-11 8-98 0 0,-3-2 54 0 0,3-7 30 0 0,7 0 29 0 0,0 0 0 0 0,0 0 1 0 0,0 0-1 0 0,0 1 0 0 0,0-1 1 0 0,0 1-1 0 0,-6 2 0 0 0,-25 1 551 0 0,29-4-396 0 0,0 0 0 0 0,0 1 0 0 0,0 0 0 0 0,0 0-1 0 0,-1 1 1 0 0,-9 3 0 0 0,-16 6 1154 0 0,7-4-341 0 0,23-6-240 0 0,2-4-617 0 0,2-6-101 0 0,1-1-1 0 0,-1 1 1 0 0,1 0-1 0 0,1 0 1 0 0,8-15-1 0 0,-4 11 26 0 0,0 1 0 0 0,1 0-1 0 0,0 1 1 0 0,1 0 0 0 0,17-15-1 0 0,-22 20 46 0 0,1 1 0 0 0,-1-1 0 0 0,-1 0 0 0 0,7-10 0 0 0,-8 11 5 0 0,1 0 1 0 0,-1 0 0 0 0,1 0 0 0 0,0 1-1 0 0,0-1 1 0 0,0 1 0 0 0,6-4 0 0 0,-3 2 128 0 0,-5 3-198 0 0,16-9 238 0 0,-7 6-232 0 0,-9 5-119 0 0,-3 6-167 0 0,-1 0 169 0 0,0 0 0 0 0,0-1 0 0 0,0 1 0 0 0,-1-1 0 0 0,1 1 0 0 0,-1-1 0 0 0,-4 5 0 0 0,-1 2-50 0 0,-3 8-87 0 0,6-11 73 0 0,0 0-1 0 0,0 0 1 0 0,-1 0 0 0 0,0 0-1 0 0,-11 9 1 0 0,0 0-153 0 0,1 0 0 0 0,-26 36 0 0 0,-2 3 1 0 0,36-49 280 0 0,6-4 17 0 0,0-1-1 0 0,-1 1 1 0 0,1-1 0 0 0,0 1-1 0 0,0 0 1 0 0,1 0-1 0 0,-1 0 1 0 0,0 0 0 0 0,1 0-1 0 0,-2 4 1 0 0,-4 4 192 0 0,5-9-154 0 0,0 0 755 0 0,4-5-687 0 0,3-3-54 0 0,0-2-17 0 0,0 1 0 0 0,0 0 0 0 0,1 0 0 0 0,0 1 0 0 0,1-1 0 0 0,-1 2-1 0 0,9-7 1 0 0,-2 2-18 0 0,-1 0 0 0 0,0-1 0 0 0,17-20 0 0 0,-16 17-19 0 0,0 1 0 0 0,22-18 0 0 0,-9 12 22 0 0,1 2-1 0 0,41-19 0 0 0,-51 30-21 0 0,-2 6-14 0 0,-12 0-68 0 0,-8 8-356 0 0,0 0 280 0 0,0-1 0 0 0,-1 1 0 0 0,0-1 0 0 0,-13 11 0 0 0,11-11 24 0 0,1 1-1 0 0,-1 0 1 0 0,-9 15 0 0 0,13-16 83 0 0,0 0 1 0 0,-1 0-1 0 0,1-1 0 0 0,-1 1 1 0 0,-1-1-1 0 0,0 0 0 0 0,0 0 1 0 0,0-1-1 0 0,-12 9 0 0 0,6-7 115 0 0,1 1 0 0 0,0 1 0 0 0,-18 18 0 0 0,27-26 663 0 0,15-1-534 0 0,-10-1-174 0 0,1-1-1 0 0,-1 1 1 0 0,0-1 0 0 0,1 1-1 0 0,-1-1 1 0 0,0 0-1 0 0,0 0 1 0 0,0 0-1 0 0,5-5 1 0 0,17-11 35 0 0,4 1 19 0 0,-22 13-65 0 0,0 0 0 0 0,0 0 0 0 0,0 0 0 0 0,0 1 0 0 0,1 0 0 0 0,-1 0 0 0 0,1 1-1 0 0,12-3 1 0 0,-3 5-8 0 0,0 0-12 0 0,-6 5-73 0 0,-9-4-114 0 0,-5 1-249 0 0,-90 76-1068 0 0,43-40 1125 0 0,8-5 1186 0 0,-49 28 0 0 0,81-57 340 0 0,11-8 100 0 0,12-8-720 0 0,97-61-352 0 0,-69 47-166 0 0,-15 10 3 0 0,-14 7 0 0 0,1 1 0 0 0,0 0 0 0 0,0 1 0 0 0,1 0 0 0 0,21-6 0 0 0,153-32-680 0 0,-186 45 359 0 0,2 5-240 0 0,-4-5 537 0 0,1 0 0 0 0,-1 1 0 0 0,0-1 0 0 0,0 0 0 0 0,1 0 0 0 0,-1 0 0 0 0,0 1 0 0 0,0-1 0 0 0,1 0 0 0 0,-1 0 0 0 0,0 1 0 0 0,0-1 0 0 0,0 0 0 0 0,0 0 0 0 0,1 1 0 0 0,-1-1 0 0 0,0 0 0 0 0,0 0 0 0 0,0 1 1 0 0,0-1-1 0 0,0 0 0 0 0,0 1 0 0 0,0-1 0 0 0,0 0 0 0 0,0 1 0 0 0,0-1 0 0 0,0 0 0 0 0,0 0 0 0 0,0 1 0 0 0,0-1 0 0 0,0 0 0 0 0,0 1 0 0 0,0-1 0 0 0,0 0 0 0 0,-1 1 0 0 0,-1 5-199 0 0,-2 1 0 0 0,1-1 1 0 0,-1 0-1 0 0,0 0 0 0 0,-1 0 0 0 0,1 0 1 0 0,-1-1-1 0 0,-10 9 0 0 0,-53 38-533 0 0,29-25 745 0 0,-29 17 636 0 0,46-31 688 0 0,-31 25 2661 0 0,55-39-3837 0 0,15-12-4 0 0,-14 10-112 0 0,1 0 1 0 0,0 0-1 0 0,0 0 1 0 0,0 1-1 0 0,5-3 1 0 0,21-6-7 0 0,-15 6-15 0 0,0-1 0 0 0,15-8-1 0 0,1-4-4 0 0,-3 2 32 0 0,31-14 1 0 0,-36 23-112 0 0,-21 7 48 0 0,1-1-1 0 0,0 1 1 0 0,-1-1 0 0 0,1 0-1 0 0,-1 0 1 0 0,1 0 0 0 0,-1 0-1 0 0,1-1 1 0 0,-1 1-1 0 0,0-1 1 0 0,3-1 0 0 0,-3 1-312 0 0,-5 5-1890 0 0,-3 3 1942 0 0,-1 0-1 0 0,-11 8 0 0 0,-15 12-237 0 0,9-3 568 0 0,-1-2 0 0 0,-1 0-1 0 0,-1-2 1 0 0,-39 21-1 0 0,61-37 108 0 0,-1 0 0 0 0,1 1 0 0 0,0 0-1 0 0,0 0 1 0 0,1 1 0 0 0,-5 4 0 0 0,7-7 265 0 0,0 0-23 0 0,2-2-377 0 0,0 0 1 0 0,0 1 0 0 0,0-1-1 0 0,-1 0 1 0 0,1 0-1 0 0,0 1 1 0 0,0-1-1 0 0,0 0 1 0 0,-1 0-1 0 0,1 1 1 0 0,0-1-1 0 0,0 0 1 0 0,0 0-1 0 0,0 1 1 0 0,0-1-1 0 0,0 0 1 0 0,0 1-1 0 0,0-1 1 0 0,0 0-1 0 0,0 0 1 0 0,0 1-1 0 0,0-1 1 0 0,0 0-1 0 0,0 1 1 0 0,0-1-1 0 0,0 0 1 0 0,0 1-1 0 0,0-1 1 0 0,0 0-1 0 0,0 0 1 0 0,0 1-1 0 0,1-1 1 0 0,-1 0-1 0 0,0 0 1 0 0,0 1-1 0 0,0-1 1 0 0,1 0-1 0 0,-1 0 1 0 0,0 0 0 0 0,0 1-1 0 0,1-1 1 0 0,0 1 35 0 0,1 0 1 0 0,0 0 0 0 0,-1-1 0 0 0,1 1 0 0 0,0 0 0 0 0,0-1 0 0 0,-1 0 0 0 0,3 1 0 0 0,5 0 80 0 0,-1 0 0 0 0,1-1 1 0 0,13-1-1 0 0,32-7-127 0 0,-1-3 0 0 0,-1-2 0 0 0,100-39 0 0 0,-115 40-1324 0 0,-25 3-112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1839 0 0,'0'0'527'0'0,"3"-3"1538"0"0,25-23 4003 0 0,4-1-3282 0 0,69-49-2125 0 0,6 11-1932 0 0,-92 59 427 0 0,-12 5 666 0 0,0 0-380 0 0,-7 15-4773 0 0,0-3 4975 0 0,-1-1 1 0 0,0 1-1 0 0,0-1 1 0 0,-10 13-1 0 0,-38 48 6436 0 0,54-74-5947 0 0,4-9-38 0 0,1 0 0 0 0,1 1-1 0 0,-1-1 1 0 0,2 1 0 0 0,17-20-1 0 0,-4 8 73 0 0,35-29 0 0 0,-45 44-141 0 0,-9 7 49 0 0,0-1-16 0 0,6-5-38 0 0,-6 6 7 0 0,-3 4-87 0 0,0 3 44 0 0,-1 0-1 0 0,0 0 1 0 0,0-1-1 0 0,0 1 1 0 0,-1-1-1 0 0,0 1 1 0 0,0-1-1 0 0,-4 6 1 0 0,-5 3-65 0 0,-19 19 0 0 0,10-12 55 0 0,-41 35 404 0 0,61-54-244 0 0,-23 19 233 0 0,23-20 26 0 0,0 0 1 0 0,-1 0 0 0 0,1 0-1 0 0,-1 0 1 0 0,1 0 0 0 0,-1-1-1 0 0,1 1 1 0 0,-4 0 0 0 0,7-3-270 0 0,4-7-93 0 0,1 0 1 0 0,0 0-1 0 0,0 1 1 0 0,0 0-1 0 0,1 0 1 0 0,1 1-1 0 0,12-9 1 0 0,85-46-13 0 0,-95 56-11 0 0,5-3-9 0 0,-2 5-13 0 0,-12 3-58 0 0,-1 4-502 0 0,0 2 531 0 0,-1 0 1 0 0,0 0-1 0 0,0 0 0 0 0,0 1 1 0 0,0-1-1 0 0,-1-1 1 0 0,0 1-1 0 0,0 0 0 0 0,0 0 1 0 0,-1 0-1 0 0,1 0 1 0 0,-1-1-1 0 0,-4 9 0 0 0,-6 7-12 0 0,-24 33-1 0 0,13-22 34 0 0,2 0-22 0 0,14-21 100 0 0,6-8 225 0 0,2-2-275 0 0,0 0 1 0 0,0-1 0 0 0,0 1 0 0 0,0-1-1 0 0,0 1 1 0 0,0-1 0 0 0,0 0-1 0 0,-1 1 1 0 0,1-1 0 0 0,0 0 0 0 0,1-1-1 0 0,0 0 7 0 0,78-71 64 0 0,-63 54-57 0 0,2 1 1 0 0,0 1 0 0 0,1 0 0 0 0,1 2-1 0 0,27-16 1 0 0,5 3-22 0 0,-36 22 0 0 0,-4 2-22 0 0,-10 3-86 0 0,-5 5-635 0 0,-3 5 660 0 0,0 0 0 0 0,-2 0-1 0 0,1 0 1 0 0,-1-1 0 0 0,0 1 0 0 0,-10 7 0 0 0,-56 43-752 0 0,12-11 501 0 0,-112 85 2889 0 0,171-132-1400 0 0,5-3-1081 0 0,55-48-304 0 0,1 4 1 0 0,89-54-1 0 0,-115 85-185 0 0,-30 14 131 0 0,2-4-104 0 0,-1 4-1172 0 0,-15 14 1522 0 0,-1-1 0 0 0,0 0 0 0 0,0-1 0 0 0,-16 11 0 0 0,-9 8 124 0 0,17-12 77 0 0,-132 119 1816 0 0,128-112-1715 0 0,15-15-123 0 0,0-1 0 0 0,-12 10 1 0 0,0-2 191 0 0,20-16-32 0 0,2-3-241 0 0,11-13-57 0 0,-7 8-21 0 0,0 1 1 0 0,0 0-1 0 0,1 0 1 0 0,-1 0-1 0 0,1 1 1 0 0,9-7-1 0 0,-3 5-260 0 0,-5 3 20 0 0,0 0 0 0 0,-1 0 0 0 0,0-1 0 0 0,9-7 0 0 0,9-19-666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250 357 8143 0 0,'0'0'910'0'0,"4"0"-712"0"0,7 0-76 0 0,-3 1-82 0 0,0-1-1 0 0,0-1 1 0 0,0 1-1 0 0,0-1 1 0 0,0-1-1 0 0,0 1 1 0 0,-1-1-1 0 0,9-3 1 0 0,-2 0-1642 0 0,-24 13-1874 0 0,-17 17 3215 0 0,19-17 342 0 0,0-1-1 0 0,0 1 1 0 0,-1-1-1 0 0,-17 10 1 0 0,-11 4 1358 0 0,-63 47 0 0 0,83-56-508 0 0,-1 0 0 0 0,0-1-1 0 0,-25 11 1 0 0,42-22-908 0 0,0 0 0 0 0,1 1 0 0 0,-1-1 0 0 0,0 0 0 0 0,0 0-1 0 0,1 0 1 0 0,-1 0 0 0 0,0 0 0 0 0,0 0 0 0 0,1 0 0 0 0,-1 0 0 0 0,0 0 0 0 0,0 0 0 0 0,-1 0 0 0 0,0-1 37 0 0,-8-2 95 0 0,9 3-145 0 0,-2-4 8 0 0,7-12-16 0 0,2 2-2 0 0,1 0 0 0 0,1 0 0 0 0,1 1 0 0 0,0 0 0 0 0,17-19 0 0 0,5-7 11 0 0,-5 1 78 0 0,-18 24-10 0 0,2 0 0 0 0,-1 1 0 0 0,1 1 0 0 0,1-1 0 0 0,13-10 0 0 0,8-7 364 0 0,19-16 459 0 0,-50 45-958 0 0,-3 2-95 0 0,-20 14 21 0 0,0 1 52 0 0,0-2 0 0 0,-1 0 0 0 0,-43 17 0 0 0,61-28 63 0 0,4-2 11 0 0,0 0 1 0 0,-1 0-1 0 0,1 0 1 0 0,-1 0-1 0 0,0-1 1 0 0,1 1-1 0 0,-1 0 1 0 0,1-1-1 0 0,-1 0 1 0 0,-3 1-1 0 0,-3 0 9 0 0,6 0 7 0 0,0-1 0 0 0,0 0 0 0 0,0 1 0 0 0,1 0 0 0 0,-1-1 0 0 0,0 1 0 0 0,0 0 0 0 0,0 0 0 0 0,1 0 0 0 0,-1 0 0 0 0,0 0 0 0 0,1 0 1 0 0,-2 2-1 0 0,0-2 310 0 0,5-2-307 0 0,0-1-1 0 0,0 1 0 0 0,0-1 1 0 0,0 0-1 0 0,-1 0 1 0 0,1 0-1 0 0,-1 0 1 0 0,1 0-1 0 0,-1 0 0 0 0,2-4 1 0 0,-3 5-4 0 0,3-4-8 0 0,-1 2 5 0 0,-1 0-1 0 0,1 0 1 0 0,0 0-1 0 0,0 0 1 0 0,0 0 0 0 0,0 0-1 0 0,1 1 1 0 0,-1-1-1 0 0,1 1 1 0 0,0-1 0 0 0,5-3-1 0 0,20-12-7 0 0,-1-4 0 0 0,-14 11-10 0 0,-3 2-46 0 0,-8 4-8 0 0,3-6 40 0 0,-5 10 21 0 0,0 0 0 0 0,0 1 0 0 0,1-1 0 0 0,-1 0 0 0 0,0 0 1 0 0,0 1-1 0 0,0-1 0 0 0,0 0 0 0 0,0 1 0 0 0,0-1 0 0 0,0 0 0 0 0,0 0 1 0 0,0 1-1 0 0,-1-2 0 0 0,0 1 2 0 0,1 0 0 0 0,-1 0 0 0 0,1 0 0 0 0,-1 0 1 0 0,0 0-1 0 0,0 1 0 0 0,0-1 0 0 0,1 0 0 0 0,-1 1 0 0 0,0-1 0 0 0,-1 0 0 0 0,-5-2 75 0 0,0 0 0 0 0,0 1-1 0 0,-1 0 1 0 0,1 0 0 0 0,0 0-1 0 0,-13 0 1 0 0,13 1 98 0 0,4 1 712 0 0,11-17-746 0 0,-1 8-151 0 0,-1 0 1 0 0,2 1-1 0 0,-1 0 1 0 0,1 0-1 0 0,1 0 1 0 0,-1 1-1 0 0,1 0 1 0 0,10-5 0 0 0,-10 7-1426 0 0,0-1 0 0 0,12-8 0 0 0,-3-4-3302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1:54.893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0 0 1576 0,'0'0'35'0,"0"0"7"0,0 0 2 0,0 0 0 0,-10 9-36 0,10-9-8 16,0 0 0-16,0 0 0 0,0 0 0 0,0 0 0 16,0 0 0-16,0 0 0 0,0 0 0 0,0 0 0 0,10 5 0 0,1-5 0 15,15 9 0-15,-15-9 0 16,-11 0 0-16,0 0 0 0,21 10 0 0,-11-10 0 0,-10 0 0 0,16 9 0 0,5-4 0 0,0-1 21 16,-21-4-2-16,0 0-1 0,0 0 13 0,16 5 2 15,10 0 1-15,-11 4 0 0,-15-9 2 0,16 5 1 16,10-1 0-16,-10 1 0 0,-16-5 2 0,16 5 0 15,10-1 0-15,-5 1 0 0,-5-5-14 0,0 5-2 16,-1-5-1-16,1 0 0 0,10 0-5 0,-10 0-1 16,-16 0 0-16,0 0 0 0,21 0-4 0,-21 0-2 0,0 0 0 15,0 0 0-15,21 4-10 0,-21-4 10 0,0 0-10 0,0 0 10 16,0 0-10-16,0 0 0 0,11 10 0 0,-11-10 8 16,5 9-8-16,-5-9 0 0,0 0 0 0,0 14 0 15,-11 0 8-15,1 0-8 16,10 0 8-16,-5 0-8 0,-1 0 0 15,-4 0 0-15,-6 4 8 0,6-4-8 0,4 5 0 0,1-5 0 16,-16 9 0-16,5-4 8 0,1 4-8 0,-1 1 0 16,-5 4 9-16,0 4-9 0,10-4 12 0,6 0-1 15,-11-4-1-15,1-6 0 0,-12-4-10 0,12 0-11 16,9-4 3-16,-4 3 0 16,-11-3-84-16,11-1-16 0,10-9-3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1T22:59:36.901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102 91 115 0,'0'0'0'0,"-5"-4"10"0,1 0-10 0,0 4 0 0,4-7 0 0,-5-1 0 16,1-4 328-16,0 1 64 0,4 3 13 0,-5 0 3 15,5 1-316-15,5-1-64 0,-5 4-12 0,4 0-2 16,0 1-14-16,-4 3 11 0,5-4-11 0,-5 4 10 0,0 0-10 0,0 0 10 16,0 0-10-16,0 0 10 0,0 0 21 0,0 11 4 15,4 1 1-15,0 3 0 0,-4 1-5 0,-4 3-1 16,0 0 0-16,-1 8 0 0,1 0 8 0,0 4 2 16,4 4 0-16,-5-1 0 0,5 1-16 0,-4 0-4 15,4 3 0-15,-4 1 0 0,-5-1-3 0,5 1-1 16,-1-5 0-16,1 5 0 0,0-1 3 0,-1-3 0 15,5 0 0-15,-4 0 0 0,0-5-19 0,4 1 8 16,-5-8-8-16,1-3 0 0,4-5 0 0,0 4-17 16,0-7 1-16,0 3 1 0,0-3 15 0,0-5-12 15,-4 1 12-15,4-8-12 16,0 0-26-16,0 0-5 0,0 0-1 0,0 0 0 16,0 0-119-16,0 0-24 0,13-23-5 0,-13 23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1:56.04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0 1738 691 0,'10'-9'61'0,"-10"9"-49"0,0 0-12 0,5-10 0 15,1-4 112-15,4 5 19 0,-5-5 4 0,11-5 1 16,-5 1-80-16,-1-1-15 16,6-4-3-16,0 0-1 0,-6-5-6 0,6-5-2 0,0 0 0 0,5 1 0 0,-6-1-14 0,1-4-3 15,10-10-1-15,-5-4 0 0,0-10-11 0,0 1 0 16,0 4 0-16,0 0 0 0,5 0 0 0,-5 4 0 16,-5-4 0-16,5 5 0 0,0-5 0 0,0 0 0 0,0 0 0 15,0 5 0-15,0 0 0 0,0-1 0 0,0-4 0 0,0 0 0 16,-5 1 0-16,5 8 0 0,-6 0 0 0,1 5 0 15,-5 5 9-15,4 4-9 0,1 1 10 0,0 8-10 16,-11 1 9-16,6 4-9 0,-1 1 8 0,-5 8-8 16,1-4 0-16,-1 10 0 0,-5 4 8 0,0 0-8 15,0 0-11 1,0 0-4-16,0 0-1 0,0 0 0 16,0 0-37-16,-16 0-8 0,6 4-2 0,-11 6 0 15,5-1-25-15,0-4-4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13:22:10.2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9 268 288 0,'0'0'12'0,"0"0"4"0,0 0-16 0,0 0 0 0,0 0 0 0,0 0 0 15,0 0 103-15,0 0 17 0,0-9 4 0,0 9 1 16,-5-5-95-16,5 5-19 0,0 0-11 0,0 0 12 16,0 0 16-16,0 0 3 0,0 0 1 0,0 0 0 15,0 0 15-15,0 0 3 0,0 0 1 0,0 0 0 16,0 0-7-16,0 0 0 0,0 0-1 0,0 0 0 0,0 0 3 0,0 0 1 16,-5-4 0-16,5 4 0 0,0 0-7 0,0 0 0 15,0 0-1-15,0 0 0 0,0 0-13 0,0 0-2 16,0 0-1-16,0 0 0 0,0 0-12 0,0 0-3 15,0 0 0-15,0 0 0 0,0 0-8 0,0 0 8 16,0 0-8-16,0 0 8 0,0 0 0 0,0 0 0 16,0 0 0-16,0 0 0 0,10 0 5 0,-10 0 1 0,16-5 0 0,-5 0 0 15,-1 1 3-15,-10 4 1 0,16-5 0 0,-6 0 0 16,1 1-9-16,5-1-1 0,-16 5-8 0,10-9 12 16,-5-5 2-16,11 9 0 0,-5-4 0 0,-1-1 0 15,6 1-5-15,-6 0-1 0,1-1 0 0,-1 1 0 0,1 0 3 16,-1-1 0-16,1 1 0 0,-1 0 0 0,1 4-11 15,-11 5 12 1,5-9-12-16,0-5 12 0,11 5-12 0,0 4 0 0,-16 5 9 16,5-9-9-16,11-1 56 0,-6 6 8 0,-10 4 0 0,0 0 1 31,11-5-101-31,-1 0-20 0,6-4-4 0,-11 4 0 0,-5 5 60 0,0 0 10 0,11-4 3 0,-11 4 1 16,0 0-2-16,5-5-1 0,11 5 0 0,-16 0 0 15,0 0-3-15,0 0 0 0,0 0 0 0,0 0 0 16,0 0 8-16,0 0 2 0,0 0 0 0,0 0 0 0,0 0 5 0,0 0 1 15,0 0 0-15,0 0 0 0,0 0-11 0,0 0-1 16,0 0-1-16,0 0 0 0,0 0-3 0,0 0-8 16,0 0 12-16,0 0-4 0,-11 9-8 0,11-9 0 15,0 0 0-15,0 14 8 0,0-14-8 0,0 10 0 16,0-10 9-16,0 14-9 0,0-14 13 0,5 9-1 16,-5-9-1-16,0 14 0 15,6-5 0-15,-1 5 0 0,-5-14 0 0,0 9 0 16,5 5-3-16,0-4 0 0,-5 4 0 0,0-5 0 15,0-9-8-15,0 14 0 0,6-5 0 0,-1 5 0 16,-5-4 0-16,0-10 0 0,10 14 0 0,-10-5 0 16,0-9 0-16,6 14 8 0,-1 0-8 0,0-5 0 15,0 5 0-15,6-4 0 0,-6-1 0 0,0 5 0 0,-5-14 0 16,6 9 0-16,-1 5-12 0,-5-14 12 16,10 10-44-16,-10-10-2 0,0 0 0 0,11 9 0 15,-1-4-103-15,1-1-21 0,-11-4-4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28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8551 0 0,'0'0'912'0'0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3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0 455 0 0,'15'20'1383'0'0,"-15"-19"-1261"0"0,0-1 0 0 0,0 1-1 0 0,1-1 1 0 0,-1 1 0 0 0,1-1-1 0 0,-1 1 1 0 0,0-1 0 0 0,1 1-1 0 0,-1-1 1 0 0,1 1 0 0 0,-1-1 0 0 0,1 1-1 0 0,0-1 1 0 0,-1 0 0 0 0,1 1-1 0 0,-1-1 1 0 0,1 0 0 0 0,0 0-1 0 0,-1 1 1 0 0,1-1 0 0 0,1 0 0 0 0,2 2 2401 0 0,-2 0-2283 0 0,8 5-72 0 0,-7-5 604 0 0,10 1-416 0 0,-11-2-172 0 0,-1-1-167 0 0,-1 0-1 0 0,0 0 1 0 0,1 0-1 0 0,-1 0 0 0 0,1 1 1 0 0,-1-1-1 0 0,1 0 0 0 0,-1 0 1 0 0,0 1-1 0 0,1-1 1 0 0,-1 0-1 0 0,0 0 0 0 0,1 1 1 0 0,-1-1-1 0 0,0 1 0 0 0,1-1 1 0 0,-1 0-1 0 0,0 1 1 0 0,7 5 335 0 0,0 1-65 0 0,-1 0 1 0 0,1 1-1 0 0,-1 0 0 0 0,-1 0 0 0 0,6 10 0 0 0,-9-16-145 0 0,0 1 0 0 0,0 0 0 0 0,0-1 1 0 0,1 0-1 0 0,-1 0 0 0 0,5 3 0 0 0,-1 1-54 0 0,220 255 878 0 0,-79-84-815 0 0,-43-52-52 0 0,173 221-87 0 0,-189-235-14 0 0,24 21 2 0 0,-60-73 0 0 0,-41-46 1 0 0,27 30 31 0 0,53 80-1 0 0,-31-29-31 0 0,55 95 0 0 0,-75-121 64 0 0,97 123 0 0 0,-102-148-64 0 0,76 92 0 0 0,30 50 142 0 0,-94-118-102 0 0,21 24-28 0 0,48 70 61 0 0,-77-94-20 0 0,3 3 1 0 0,-40-68-53 0 0,141 222 132 0 0,-48-79-36 0 0,-16-26-38 0 0,-51-78-20 0 0,52 59-1 0 0,1 1 25 0 0,55 109 210 0 0,-76-114-54 0 0,18 14 60 0 0,-39-59-148 0 0,156 209 147 0 0,2-20-56 0 0,-95-120-36 0 0,-38-33 17 0 0,12 14 116 0 0,60 81 286 0 0,-6-7-196 0 0,-8-45-73 0 0,1 1 152 0 0,-63-52-130 0 0,-19-22-72 0 0,-40-56-279 0 0,21 28 256 0 0,2-1 0 0 0,40 38 0 0 0,-47-50-129 0 0,-1 0 0 0 0,14 21-1 0 0,22 21 186 0 0,-14-20-93 0 0,-16-16 173 0 0,40 32 0 0 0,4-5 529 0 0,-64-47-824 0 0,-1-2 50 0 0,0 0-126 0 0,-1 0 0 0 0,1 1 0 0 0,-1-1 0 0 0,1 0 0 0 0,-1 0 0 0 0,1 1 0 0 0,-1-1 0 0 0,1 0 0 0 0,-1 0 0 0 0,1 0 0 0 0,-1 0 0 0 0,1 0 0 0 0,-1 0 0 0 0,1 0 0 0 0,-1 0 0 0 0,1 0 0 0 0,-1 0 0 0 0,1 0 0 0 0,-1 0-1 0 0,1-1 1 0 0,0 1 0 0 0,0-1-42 0 0,-1 0 0 0 0,0 0 0 0 0,1 0 0 0 0,-1 0-1 0 0,0 1 1 0 0,1-1 0 0 0,-1 0 0 0 0,0 0 0 0 0,0 0-1 0 0,0 0 1 0 0,0 0 0 0 0,0 0 0 0 0,0 0-1 0 0,0 0 1 0 0,0 0 0 0 0,0 0 0 0 0,0 0 0 0 0,-1 0-1 0 0,1-1 1 0 0,-2-1-304 0 0,1 0-1 0 0,-1 0 0 0 0,1 1 1 0 0,-1-1-1 0 0,-4-4 1 0 0,-12-12-7304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12295 0 0,'0'0'1112'0'0,"1"1"-885"0"0,0 0-207 0 0,0 0-1 0 0,-1-1 1 0 0,1 1-1 0 0,0 0 1 0 0,0-1-1 0 0,0 1 1 0 0,0-1 0 0 0,0 0-1 0 0,0 1 1 0 0,-1-1-1 0 0,1 0 1 0 0,0 1-1 0 0,0-1 1 0 0,0 0 0 0 0,0 0-1 0 0,0 0 1 0 0,1 0-1 0 0,-1 0 1 0 0,0 0-1 0 0,0 0 1 0 0,2 0 0 0 0,31-5 369 0 0,-19 2-154 0 0,99-9 746 0 0,-39-2-828 0 0,94-29-1 0 0,-114 29-183 0 0,7 0-43 0 0,-60 13-39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1375 0 0,'0'-1'5243'0'0,"1"-8"1986"0"0,4 4-6903 0 0,-4 3 612 0 0,1 5-802 0 0,2 1-76 0 0,0 0 0 0 0,0 1 0 0 0,-1 0-1 0 0,1 0 1 0 0,-1 0 0 0 0,0 0 0 0 0,-1 0 0 0 0,1 1-1 0 0,-1-1 1 0 0,0 1 0 0 0,-1-1 0 0 0,2 12 0 0 0,2 24 364 0 0,-2 1 0 0 0,-2 43 1 0 0,-1-52-328 0 0,0-30-91 0 0,-1 0-1 0 0,1-1 0 0 0,1 1 1 0 0,-1 0-1 0 0,0 0 0 0 0,1-1 1 0 0,-1 1-1 0 0,1 0 0 0 0,0-1 1 0 0,1 4-1 0 0,1 1 7 0 0,-3-5 13 0 0,4 12-2174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7:00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6911 0 0,'0'0'7655'0'0,"5"1"-7048"0"0,14 4-458 0 0,-12-4-84 0 0,37 8-265 0 0,-39-9 133 0 0,0 0 0 0 0,0-1 0 0 0,0 0 0 0 0,6-1-1 0 0,20-5 83 0 0,-15 4 253 0 0,-9 1-80 0 0,1 1 0 0 0,0-1 0 0 0,0 2 1 0 0,0-1-1 0 0,15 1 0 0 0,-2 0 358 0 0,-18 0-483 0 0,0 0 1 0 0,0 0-1 0 0,-1 0 0 0 0,1 0 1 0 0,0 0-1 0 0,4 1 1 0 0,56 7 226 0 0,-43-4-203 0 0,-16-1-69 0 0,9 6 24 0 0,-8-8 1 0 0,7 2-33 0 0,9 1-51 0 0,-18-4 18 0 0,6 0-111 0 0,14 2-799 0 0,-20-1 543 0 0,0-1-1 0 0,0 1 0 0 0,0-1 1 0 0,0 0-1 0 0,1 0 1 0 0,-1 0-1 0 0,0-1 0 0 0,5 0 1 0 0,-6 0-1204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7:01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1 114 12295 0 0,'0'0'1912'0'0,"3"0"-1734"0"0,0 1-144 0 0,22 1 18 0 0,-19-2-50 0 0,1 0-29 0 0,0 0-1 0 0,0-1 1 0 0,0 0-1 0 0,0 0 1 0 0,0 0 0 0 0,0-1-1 0 0,0 0 1 0 0,-1 0 0 0 0,13-7-1 0 0,106-30 1676 0 0,-69 23-1000 0 0,-39 12-355 0 0,31-5-1 0 0,24-3-170 0 0,-67 12-79 0 0,-2 0-43 0 0,1 0 1 0 0,-1 0 0 0 0,0 0 0 0 0,0 0 0 0 0,0-1 0 0 0,0 1 0 0 0,-1-1 0 0 0,1 1-1 0 0,5-3 1 0 0,4-1 55 0 0,-1 1-34 0 0,-1-1 37 0 0,-8 3-210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7:02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0 131 7919 0 0,'0'0'4640'0'0,"3"0"-4392"0"0,168-33 4655 0 0,-137 26-4451 0 0,28-8 153 0 0,-22 4-265 0 0,55-9 0 0 0,13-3-196 0 0,-82 18-133 0 0,-22 3 4 0 0,-2 0-12 0 0,-1 1 1 0 0,1 0-1 0 0,0 0 1 0 0,-1 0-1 0 0,1 1 1 0 0,0-1-1 0 0,0 0 1 0 0,-1 1-1 0 0,1-1 1 0 0,3 0-1 0 0,8-1-3 0 0,-2 0-14 0 0,-9 1-69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7:03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0 120 2759 0 0,'2'2'2408'0'0,"0"0"-1718"0"0,1-1-1 0 0,-1 1 0 0 0,1 0 0 0 0,-1-1 1 0 0,1 0-1 0 0,0 0 0 0 0,-1 0 0 0 0,1 0 1 0 0,0 0-1 0 0,4 0 0 0 0,-2 0-353 0 0,1 0-1 0 0,0-1 1 0 0,0 0 0 0 0,10-1-1 0 0,1-2-380 0 0,1-1 1 0 0,24-9-1 0 0,18-1 499 0 0,-42 10 136 0 0,31-10 0 0 0,-22 6-124 0 0,12-6 324 0 0,39-16 478 0 0,-69 27-1128 0 0,-1 0 0 0 0,16-3-1 0 0,-10 3 10 0 0,2-3-15 0 0,-14 4-126 0 0,1 1 0 0 0,0-1 0 0 0,0 1 0 0 0,0 0 1 0 0,0 0-1 0 0,0 0 0 0 0,3-1 0 0 0,-3 2-193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1T22:59:57.242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106 75 633 0,'0'0'56'0,"0"0"-44"0,-4-4-12 0,-5 0 0 16,5 0 206-16,4 4 39 0,0 0 8 0,-5-4 2 15,-3-3-178-15,8 7-35 0,0 0-7 0,0-8-2 16,0 0-20-16,-5 0-4 0,5 8-1 0,5-7 0 16,-1 3-8-16,-4 4 0 0,0 0 0 0,0 0 0 15,9-12 0-15,-9 12 0 0,0 0 0 0,8-4 0 16,1 1 12-16,-9 3-2 0,0 0-1 0,0 0 0 0,0 0 33 0,0 0 6 15,0 0 2-15,0 0 0 0,0 0 8 0,0 7 2 16,0 9 0-16,0-1 0 0,-4-3-14 0,4 7-2 16,0 8-1-16,0 0 0 0,-5 4-21 0,1 3-4 15,0 5-1-15,4-1 0 0,-5 1-17 0,5-1 0 16,-4 5 8-16,4-1-8 0,4 4 0 0,-8-7 0 16,0 3 0-16,4-3 0 0,-5-4 0 0,1 3 0 15,-5-3 8-15,5 3-8 0,0-3 0 0,-1 0 0 16,-3-1 0-16,3-3 0 0,-3 0 0 0,3-4 0 15,5-8 0-15,-4 1 0 0,0-5 8 0,-1-3-8 16,5-1 0-16,-4 1 0 0,0-5 0 0,4-7 0 0,0 0-8 16,0 0 8-1,0 0-47-15,0 0-3 0,0 0-1 0,0-11-615 0,4-1-123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2701 3679 0 0,'0'0'167'0'0,"1"-2"192"0"0,13-27 5338 0 0,-13 28-5430 0 0,11-10 264 0 0,-4 4-352 0 0,-2 2-88 0 0,-4 4-22 0 0,0 0-15 0 0,6-4-28 0 0,-6 4 56 0 0,0 0 20 0 0,11-4 478 0 0,24-16 0 0 0,-35 20-429 0 0,0 0-68 0 0,1 1-1 0 0,-1-1 1 0 0,0 0 0 0 0,0 1 0 0 0,1-1-1 0 0,-1 0 1 0 0,0-1 0 0 0,0 1 0 0 0,0 0-1 0 0,0 0 1 0 0,0-1 0 0 0,0 1 0 0 0,0-1-1 0 0,-1 0 1 0 0,4-3 0 0 0,15-11 397 0 0,51-28 104 0 0,4-1-491 0 0,-55 33-75 0 0,-1 0 0 0 0,-1-2 0 0 0,22-20 0 0 0,-6 5-26 0 0,65-60 72 0 0,94-64 0 0 0,-173 138-61 0 0,13-11 17 0 0,1 2 1 0 0,41-22-1 0 0,160-98 20 0 0,-69 37-16 0 0,187-100-24 0 0,-145 59 0 0 0,-110 75 0 0 0,38-37 0 0 0,-87 73 0 0 0,51-35 0 0 0,161-95 0 0 0,-136 88 0 0 0,219-140 66 0 0,-233 154-107 0 0,38-26 8 0 0,-95 54 33 0 0,54-40 0 0 0,-85 60 0 0 0,1 1 0 0 0,30-14 0 0 0,20-15 0 0 0,49-29 0 0 0,6-4 0 0 0,-43 26 0 0 0,-82 49 7 0 0,-2 2-2 0 0,0 0-1 0 0,-1 0 0 0 0,1 0 0 0 0,0 0 0 0 0,-1-1 0 0 0,1 1 0 0 0,-1-1 0 0 0,0 1 0 0 0,1-1 0 0 0,-1 1 0 0 0,0-1 0 0 0,0 0 0 0 0,1-2 0 0 0,-1 0-4 0 0,9-10 0 0 0,-4 7 11 0 0,-3 3 32 0 0,1-5-33 0 0,0 0 1 0 0,-4 6 32 0 0,-2-4-22 0 0,2 7-21 0 0,0 0 1 0 0,0 0-1 0 0,0 0 1 0 0,0 0-1 0 0,0-1 1 0 0,0 1-1 0 0,0 0 1 0 0,0 0-1 0 0,0 0 1 0 0,0 0-1 0 0,0 0 1 0 0,0 0-1 0 0,0 0 1 0 0,0 0-1 0 0,0 0 1 0 0,0 0-1 0 0,0 0 1 0 0,0 0-1 0 0,0 0 1 0 0,0 0-1 0 0,0 0 1 0 0,-1 0-1 0 0,1 0 1 0 0,0 0-1 0 0,0-1 1 0 0,0 1-1 0 0,0 0 1 0 0,0 0-1 0 0,0 0 1 0 0,0 0-1 0 0,0 0 1 0 0,0 0-1 0 0,0 0 1 0 0,0 0-1 0 0,0 0 1 0 0,0 0-1 0 0,0 0 1 0 0,-1 0-1 0 0,1 0 1 0 0,0 0-1 0 0,0 0 1 0 0,0 0-1 0 0,0 0 1 0 0,0 0-1 0 0,0 0 1 0 0,0 0-1 0 0,0 0 1 0 0,0 1-1 0 0,0-1 1 0 0,0 0-1 0 0,0 0 1 0 0,0 0-1 0 0,0 0 1 0 0,0 0-1 0 0,-1 0 1 0 0,1 0-1 0 0,0 0 1 0 0,0 0-1 0 0,-9 3-56 0 0,7-2-33 0 0,0 1-190 0 0,-5 3-103 0 0,0-1 0 0 0,0 0 0 0 0,-1 0-1 0 0,-12 5 1 0 0,13-6 215 0 0,5-2-25 0 0,0-1 128 0 0,0 1-1 0 0,0-1 1 0 0,0 1 0 0 0,0-1 0 0 0,0 1 0 0 0,0 0 0 0 0,-3 2 0 0 0,-16 4-793 0 0,-14-7-1635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4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10 133 12295 0 0,'0'0'1112'0'0,"-1"1"-917"0"0,-6 1-162 0 0,5-2 97 0 0,5 2-69 0 0,1 0-76 0 0,1 0 0 0 0,0 0-1 0 0,0 0 1 0 0,0-1 0 0 0,1 0 0 0 0,-1 0 0 0 0,0 0 0 0 0,0-1-1 0 0,0 0 1 0 0,7 0 0 0 0,9-1-96 0 0,26-6-1 0 0,-32 4 99 0 0,67-16 199 0 0,-63 14-148 0 0,109-40 443 0 0,-85 28-129 0 0,69-17-1 0 0,-60 20 129 0 0,-48 13-459 0 0,-1 0-1 0 0,0 0 0 0 0,1 0 0 0 0,-1 1 1 0 0,1-1-1 0 0,-1 1 0 0 0,5 0 1 0 0,-4 0-13 0 0,-1 0 941 0 0,-4 2-842 0 0,-17 42 341 0 0,5-16-272 0 0,-22 32 0 0 0,25-42-99 0 0,-43 79 635 0 0,-7 16-236 0 0,58-109-461 0 0,-7 22 48 0 0,5-12-27 0 0,3-10-130 0 0,0 0 0 0 0,-1 1 0 0 0,1-1 0 0 0,-1 0 0 0 0,-1 0 0 0 0,1 0 0 0 0,-3 3 0 0 0,3-4-995 0 0,-1 0 1 0 0,0 0 0 0 0,0 0 0 0 0,-6 4-1 0 0,-7 3-4307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11431 0 0,'0'0'1032'0'0,"3"2"-845"0"0,6 2-12 0 0,-1-1 0 0 0,1 0 0 0 0,-1 0 0 0 0,1-1 0 0 0,0 0 0 0 0,0 0-1 0 0,0-1 1 0 0,0 0 0 0 0,14-1 0 0 0,27 1 448 0 0,-21 0-488 0 0,33-2 1 0 0,158-24-203 0 0,-193 22-93 0 0,18-4-803 0 0,-43 7 654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1 455 0 0,'0'0'13512'0'0,"2"2"-13162"0"0,5 7-276 0 0,0 0 1 0 0,-1 1 0 0 0,0-1 0 0 0,-1 1 0 0 0,0 1 0 0 0,0-1 0 0 0,-1 1 0 0 0,-1-1-1 0 0,0 1 1 0 0,0 0 0 0 0,-1 0 0 0 0,1 19 0 0 0,7 161 890 0 0,-10-186-945 0 0,1-1-1 0 0,-1 1 1 0 0,0 0 0 0 0,0-1-1 0 0,-1 1 1 0 0,0 0 0 0 0,-1 4-1 0 0,0 1-5 0 0,1-6 29 0 0,-1 2-428 0 0,-1 1 0 0 0,0-1 1 0 0,0 0-1 0 0,-1 0 0 0 0,0 0 1 0 0,-7 8-1 0 0,10-12-26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14279 0 0,'0'0'1540'0'0,"3"0"-1450"0"0,15-1 106 0 0,31-6 1 0 0,3 0-30 0 0,105-15-30 0 0,-42 6-64 0 0,-108 15-72 0 0,6 0 14 0 0,0-1 0 0 0,1 0-1 0 0,-1-1 1 0 0,21-8 0 0 0,-30 10 28 0 0,4 1-46 0 0,-8 0-101 0 0,0 1-1 0 0,1-1 1 0 0,-1 0-1 0 0,0 0 1 0 0,1 0 0 0 0,-1 0-1 0 0,0 0 1 0 0,1 0-1 0 0,-1 0 1 0 0,0 0 0 0 0,1 0-1 0 0,-1 0 1 0 0,0 0-1 0 0,1 0 1 0 0,-1 0 0 0 0,0 0-1 0 0,1 0 1 0 0,-1 0-1 0 0,0 0 1 0 0,1-1 0 0 0,-1 1-1 0 0,0 0 1 0 0,0 0-1 0 0,1 0 1 0 0,-1 0 0 0 0,0-1-1 0 0,0 1 1 0 0,1 0 0 0 0,-1 0-1 0 0,0-1 1 0 0,0 1-1 0 0,1 0 1 0 0,-1 0 0 0 0,0-1-1 0 0,-9-7-1486 0 0,-19-5-415 0 0,-5-1-1472 0 0,16 7 836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26 4519 0 0,'-3'-2'65'0'0,"-12"-3"269"0"0,-26-2 1559 0 0,39 7-887 0 0,-1-1-580 0 0,0 0 1 0 0,0 0-1 0 0,0 0 0 0 0,0 0 1 0 0,-9-6 5595 0 0,12 10-5698 0 0,1 11-113 0 0,1-1-1 0 0,0 1 0 0 0,1-1 1 0 0,0 1-1 0 0,1-1 0 0 0,1 0 1 0 0,8 17-1 0 0,20 61-29 0 0,-32-86-279 0 0,0 1 1 0 0,0 0-1 0 0,-1 0 0 0 0,1-1 1 0 0,-1 1-1 0 0,0 0 0 0 0,-1 0 0 0 0,-1 8 1 0 0,-7 24-3334 0 0,7-24-1763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12727 0 0,'0'0'580'0'0,"-2"0"-10"0"0,-8 0-366 0 0,-1 0 2082 0 0,80 9-2150 0 0,-31-9-130 0 0,76-2 252 0 0,-93 1-141 0 0,4-1 63 0 0,-1 1-1 0 0,26 3 1 0 0,-8 0-53 0 0,18 1-128 0 0,-57-3-91 0 0,-2 1-14 0 0,3 1 1273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6:5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5063 0 0,'0'0'390'0'0,"0"-2"-252"0"0,2-11 387 0 0,-2 13-246 0 0,-1 0 0 0 0,1-1 0 0 0,0 1-1 0 0,0-1 1 0 0,0 1 0 0 0,0 0 0 0 0,0-1 0 0 0,0 1-1 0 0,1-1 1 0 0,-1 1 0 0 0,0 0 0 0 0,0-1-1 0 0,0 1 1 0 0,0-1 0 0 0,3-2 2787 0 0,-3 3-2787 0 0,1-1 0 0 0,-1 1-1 0 0,0 0 1 0 0,1-1 0 0 0,4 6-222 0 0,0-1 0 0 0,-1 0 0 0 0,1 1 0 0 0,-1 0 0 0 0,0 0 0 0 0,-1 0 0 0 0,1 0 0 0 0,-1 0 0 0 0,0 1 0 0 0,0 0 0 0 0,-1 0 0 0 0,0-1 0 0 0,3 11 1 0 0,0 5 174 0 0,-1 0 1 0 0,4 41 0 0 0,-5 93 1176 0 0,-3-151-1378 0 0,-2 38 140 0 0,2-37-128 0 0,-3 7-33 0 0,1-1-38 0 0,2-8-108 0 0,-10 5-4348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3:47:1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3679 0 0,'25'21'284'0'0,"-20"-17"2754"0"0,-12 2 842 0 0,9-13-2909 0 0,-2 7-962 0 0,3-8 597 0 0,0 1 0 0 0,0 0 0 0 0,1 0 0 0 0,-1 0 0 0 0,10-11 0 0 0,29-29 408 0 0,8-7-635 0 0,-28 25-355 0 0,-19 27 19 0 0,6-4-33 0 0,-1-4 1 0 0,-4 7 32 0 0,4-2-22 0 0,-8 5-18 0 0,1 0 0 0 0,-1 0 0 0 0,1 0 0 0 0,0 0 0 0 0,-1 0 0 0 0,1 0 0 0 0,0 0 0 0 0,-1 1 0 0 0,1-1 0 0 0,0 0 0 0 0,-1 0 0 0 0,1 0 1 0 0,-1 1-1 0 0,1-1 0 0 0,-1 0 0 0 0,1 1 0 0 0,0-1 0 0 0,-1 0 0 0 0,1 1 0 0 0,0 0 0 0 0,1 0 2 0 0,0 0 1 0 0,0 1-1 0 0,0-1 0 0 0,-1 1 0 0 0,1-1 1 0 0,0 1-1 0 0,-1 0 0 0 0,1 0 1 0 0,1 2-1 0 0,0 0 6 0 0,8 12 13 0 0,-9-10-3 0 0,-1 0-13 0 0,2 0-10 0 0,1-1 3 0 0,3 20 11 0 0,3 31 42 0 0,-8-37-44 0 0,-1-9 1 0 0,-1 1 1 0 0,0 0-1 0 0,-2 13 0 0 0,0 1-3 0 0,-1 7-8 0 0,-2-3 33 0 0,-5 42 62 0 0,-2 72 97 0 0,11-139-192 0 0,1-2 0 0 0,0-1 0 0 0,-1 1 0 0 0,1-1 0 0 0,0 1 0 0 0,0-1 0 0 0,1 0 0 0 0,-1 1 0 0 0,0-1 0 0 0,0 1 0 0 0,1-1 0 0 0,-1 0 0 0 0,0 1 0 0 0,2 1 0 0 0,-1 1 3 0 0,-1-3 0 0 0,0 0 0 0 0,0-1 1 0 0,0 1-1 0 0,0 0 1 0 0,0 0-1 0 0,1 0 0 0 0,-1-1 1 0 0,0 1-1 0 0,1 0 1 0 0,-1 0-1 0 0,1 0 0 0 0,-1-1 1 0 0,1 1-1 0 0,0 1 1 0 0,7 5 17 0 0,3 0 35 0 0,-9-7-40 0 0,-1 1-5 0 0,1 0-1 0 0,0-1 1 0 0,0 1 0 0 0,0-1-1 0 0,0 1 1 0 0,0-1 0 0 0,0 0-1 0 0,0 0 1 0 0,0 0 0 0 0,0 0-1 0 0,2 0 1 0 0,-2-1-5 0 0,0 1 0 0 0,0-1 0 0 0,1 0 0 0 0,-1 1 0 0 0,0-1 0 0 0,0 0 0 0 0,0 0-1 0 0,0-1 1 0 0,-1 1 0 0 0,1 0 0 0 0,0 0 0 0 0,0-1 0 0 0,1-1 0 0 0,3-3 7 0 0,46-43 116 0 0,-31 29-91 0 0,-1-2-1 0 0,-1 0 1 0 0,-1-1 0 0 0,24-40-1 0 0,-34 51-21 0 0,0-1-1 0 0,-1-1 1 0 0,0 1-1 0 0,-1-1 1 0 0,0 0-1 0 0,-1-1 0 0 0,-1 1 1 0 0,-1-1-1 0 0,4-27 1 0 0,4-27 37 0 0,-4 38-25 0 0,-6 26-22 0 0,0 0 0 0 0,0 1 0 0 0,0-1 0 0 0,-1 0 0 0 0,1-6 0 0 0,-1 4-3 0 0,1 3 3 0 0,-1 0-1 0 0,0 0 1 0 0,0 0-1 0 0,0 0 1 0 0,0 0 0 0 0,-1 0-1 0 0,0 1 1 0 0,-1-6 0 0 0,-5-6 6 0 0,3 13-13 0 0,2 1 0 0 0,-6-4 1 0 0,0 5 0 0 0,-1 8 0 0 0,2 3 0 0 0,3 1 0 0 0,2-7 0 0 0,2-3 0 0 0,-1-1 0 0 0,1 1 0 0 0,-1 0 0 0 0,1 0 0 0 0,0 0 0 0 0,0-1 0 0 0,0 1 0 0 0,0 0 0 0 0,0 0 0 0 0,0-1 0 0 0,1 5 0 0 0,-1-1 0 0 0,1-2 0 0 0,-1 1 0 0 0,1-1 0 0 0,0 1 0 0 0,0 0 0 0 0,0-1 0 0 0,3 6 0 0 0,3 4 0 0 0,-6-10 15 0 0,1-1 0 0 0,0 0-1 0 0,0 0 1 0 0,0 0 0 0 0,0 0 0 0 0,0-1 0 0 0,0 1-1 0 0,1 0 1 0 0,-1-1 0 0 0,1 0 0 0 0,-1 1-1 0 0,1-1 1 0 0,-1 0 0 0 0,6 1 0 0 0,-1-1 111 0 0,-1 0 0 0 0,1-1 1 0 0,10 0-1 0 0,12 1 147 0 0,-25-1-202 0 0,0 0 20 0 0,17-8-45 0 0,8 1-35 0 0,-24 5-2 0 0,1 1 2 0 0,1 0 0 0 0,-1-1 0 0 0,10 1 0 0 0,-4 0 0 0 0,33-7 42 0 0,-44 8-55 0 0,1 0-1 0 0,-1 0 0 0 0,1-1 1 0 0,-1 1-1 0 0,1 0 0 0 0,-1-1 0 0 0,1 1 1 0 0,-1-1-1 0 0,1 0 0 0 0,-1 0 1 0 0,1 1-1 0 0,1-3 0 0 0,1 0-39 0 0,19-6-534 0 0,-9 2-4448 0 0,-3 1-1139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62 1727 0 0,'0'0'4272'0'0,"-8"-6"-2401"0"0,-11-6-799 0 0,18 11-692 0 0,-2 0-57 0 0,-1-2-157 0 0,-1 1 1 0 0,1 0-1 0 0,-1 0 1 0 0,1 0-1 0 0,-1 0 1 0 0,0 1-1 0 0,1 0 1 0 0,-7-1-1 0 0,4 1 44 0 0,0-1-1 0 0,-1 0 0 0 0,1 0 1 0 0,0 0-1 0 0,-11-6 0 0 0,14 6-51 0 0,-1 1 0 0 0,1 0 0 0 0,-1 0 0 0 0,0 0 0 0 0,1 1 0 0 0,-1 0 0 0 0,-6 0 0 0 0,2-1-8 0 0,-10 1 266 0 0,1 0 1 0 0,0 1-1 0 0,-27 5 1 0 0,-53 17 273 0 0,73-17-514 0 0,12-2-155 0 0,0 1 1 0 0,0 0 0 0 0,-23 14-1 0 0,29-16-14 0 0,0 1 0 0 0,1 0 0 0 0,0 0 0 0 0,0 0 0 0 0,0 1 0 0 0,0 0 0 0 0,1 0 0 0 0,0 1 0 0 0,-9 11 0 0 0,7-9-13 0 0,-2 8 6 0 0,-7 18 0 0 0,15-31 0 0 0,-4 7 0 0 0,1-1 0 0 0,-5 13 0 0 0,4-2 0 0 0,-3 26 0 0 0,-1 53 0 0 0,4-40 0 0 0,3 20 0 0 0,2-58 0 0 0,-1-13 0 0 0,1 0 0 0 0,1 0 0 0 0,-1 0 0 0 0,1-1 0 0 0,1 1 0 0 0,2 10 0 0 0,1-1 0 0 0,-1-2 1 0 0,-4-11 0 0 0,1-1-1 0 0,-1 1 1 0 0,1-1-1 0 0,0 1 1 0 0,1-1 0 0 0,-1 0-1 0 0,3 6 1 0 0,-1-5 4 0 0,7 9 38 0 0,16 20-36 0 0,-25-31-1 0 0,1 0 1 0 0,-1 1-1 0 0,1-1 0 0 0,0 0 0 0 0,-1-1 1 0 0,1 1-1 0 0,0 0 0 0 0,4 2 1 0 0,4 4 2 0 0,-4-3 29 0 0,1 1-1 0 0,1-1 1 0 0,-1-1 0 0 0,0 1-1 0 0,1-1 1 0 0,0-1 0 0 0,16 6-1 0 0,-7-5 70 0 0,1 0 0 0 0,0-2 0 0 0,33 1 0 0 0,-16-4-7 0 0,-19 1-52 0 0,-1 0-24 0 0,-11 0-9 0 0,1 0-1 0 0,-1-1 1 0 0,1 1-1 0 0,-1-1 1 0 0,1 0-1 0 0,-1-1 1 0 0,1 1-1 0 0,5-4 1 0 0,19-8 46 0 0,-12 9-37 0 0,7-2 76 0 0,-19 3-79 0 0,-1-1-2 0 0,0 0-7 0 0,-2 2-1 0 0,0 0 0 0 0,0 0 0 0 0,0 1-1 0 0,0-1 1 0 0,0 1 0 0 0,0 0 0 0 0,0-1 0 0 0,5-1 0 0 0,-3 1 12 0 0,5-3 10 0 0,0 1-1 0 0,0 0 1 0 0,17-5 0 0 0,-19 6-14 0 0,2 1 4 0 0,-5 0-10 0 0,0 1 1 0 0,0-1 0 0 0,-1 0 0 0 0,1 0 0 0 0,0-1 0 0 0,0 1-1 0 0,3-4 1 0 0,32-22 141 0 0,-22 15-105 0 0,-12 12-48 0 0,0 0 6 0 0,12-9 57 0 0,-5 2-21 0 0,-4 2 19 0 0,1 0 0 0 0,-1 0-1 0 0,0-1 1 0 0,-1-1 0 0 0,1 1-1 0 0,8-14 1 0 0,-12 16-23 0 0,0-1 0 0 0,0 1 1 0 0,-1-1-1 0 0,0 0 0 0 0,0 0 1 0 0,0 0-1 0 0,-1 0 0 0 0,3-13 1 0 0,7-25 181 0 0,-11 38-199 0 0,0 1 0 0 0,-1-1 0 0 0,0 1 0 0 0,0 0 0 0 0,0-1 0 0 0,-1 1 0 0 0,-1-9 0 0 0,0 0 67 0 0,-1-25 0 0 0,3 31-67 0 0,-1 1 1 0 0,-1 0-1 0 0,1 0 0 0 0,-1 0 0 0 0,-1 0 1 0 0,1 0-1 0 0,-4-6 0 0 0,1 1 18 0 0,4 10-37 0 0,1 0 0 0 0,-1 0 0 0 0,0 0 0 0 0,1 1 1 0 0,-1-1-1 0 0,0 0 0 0 0,0 1 0 0 0,0-1 0 0 0,-1 1 0 0 0,1-1 1 0 0,0 1-1 0 0,-3-3 0 0 0,-3-3 10 0 0,7 7-14 0 0,-2-5 31 0 0,-1 1 0 0 0,1 0 0 0 0,-1 1 0 0 0,0-1 1 0 0,0 0-1 0 0,0 1 0 0 0,-4-4 0 0 0,-16-15 81 0 0,12 13-14 0 0,-1 1 0 0 0,-1 0 0 0 0,0 1 0 0 0,-25-11 0 0 0,8 4-60 0 0,11 7-38 0 0,-40-11 0 0 0,23 8 0 0 0,-56-10-219 0 0,62 15 126 0 0,-6-1-1157 0 0,-2 0-3376 0 0,-5 0-1818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1T22:59:58.323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442 45 460 0,'0'0'41'0,"0"0"-33"0,0 0-8 0,0 0 0 16,5-8 109-16,-5 0 20 0,0-3 4 0,0 3 1 16,0 0-79-16,0 8-16 0,0 0-3 0,0 0-1 15,0 0 6-15,0 0 2 0,0 0 0 0,0 0 0 16,0 0-1-16,0 0 0 0,0-4 0 0,0 4 0 15,0 0-5-15,0 0-1 0,0 0 0 0,0 0 0 0,0 0-3 0,0 0-1 16,0 0 0-16,0 0 0 0,0 0 9 0,0 0 2 16,-5 12 0-16,5-1 0 0,0-11-3 0,0 8 0 15,-4 4 0-15,4-12 0 0,0 11-8 0,-4-3-3 16,-1 0 0-16,5-8 0 0,-8 7-13 0,3 5-2 16,-3 0-1-16,-1 3 0 0,-4-7-13 0,4 3 0 15,-4-3 0-15,5 0 0 0,-5-1 8 0,0 1-8 16,4 0 0-16,-4 3 0 0,0-7 0 0,-5 4 8 15,5 0-8-15,-4-5 0 0,4 5 0 0,-4-4 0 16,-1 4 0-16,1-1 0 0,4-3 0 0,-4 0 0 16,8 4 8-16,-4-4-8 0,0 3 0 0,0 1 11 0,0-4-11 15,4 0 10-15,1 0 2 0,-1 3 0 0,-4-7 0 16,4 4 0-16,-4 0 1 0,9 0 1 16,-5 0 0-16,9-4 0 0,-4 4-14 0,4-4 9 0,0 0-9 0,0 0 8 15,-9 0-8-15,9 0 0 0,0 0 0 0,0 0 8 16,0 0-8-16,0 0 0 0,-4 3 0 0,4-3 0 15,0 0 0-15,0 0 0 0,0 0 0 0,0 0 0 16,0 0 9-16,0 0 0 0,0 0 0 0,0 0 0 16,13 8 5-16,-13-8 1 0,0 0 0 0,0 0 0 15,13 4 3-15,-4 4 1 0,-9-8 0 0,0 0 0 16,17 0-2-16,-4 4 0 0,0-4 0 0,4 3 0 16,-4-3-5-16,0 4 0 0,-4-4-1 0,4 4 0 15,-4 0-11-15,4 0 8 0,0 4-8 0,-5-5 8 16,5 5-8-16,-4 0 10 0,4-1-10 0,0 5 10 15,0 0 2-15,-4-5 1 0,-1 5 0 0,1 3 0 16,0-3-4-16,4-1-1 0,-4 1 0 0,-1 3 0 0,1-3 23 0,0 3 4 16,-1 1 1-16,-3-5 0 0,3 5-36 0,1-1 0 15,0-3 0-15,-5 3 0 0,0-3 13 0,5-1-4 16,0 1-1-16,-5 3 0 0,0-3-8 0,1-1 8 16,-5-11-8-16,0 0 8 0,4 12-8 0,0-4 0 15,-4-8 0-15,0 0-11 0,0 0 11 0,0 0 0 16,0 0 8-16,0 0-8 0,0 0-12 0,0 0-6 15,-4-8-2-15,0-4-786 16,-1-3-158-16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644 138 6447 0 0,'0'0'499'0'0,"-2"0"-328"0"0,-5 0 389 0 0,1-1 0 0 0,-1 0 0 0 0,1 0 0 0 0,-1-1 0 0 0,1 0 1 0 0,0 0-1 0 0,0 0 0 0 0,-10-6 0 0 0,14 7-279 0 0,1-1-153 0 0,-1 0-85 0 0,-14-12 149 0 0,-9-3 17 0 0,23 16-37 0 0,0 1-148 0 0,1 0-1 0 0,0 0 0 0 0,0 0 0 0 0,0 0 1 0 0,0-1-1 0 0,0 1 0 0 0,0 0 0 0 0,0 0 0 0 0,0-1 1 0 0,-1 1-1 0 0,1-1 0 0 0,-1 0 0 0 0,0 0 37 0 0,-10-3 256 0 0,0 1 0 0 0,0 0 1 0 0,0 1-1 0 0,0 0 1 0 0,0 1-1 0 0,-18 0 0 0 0,22 2-118 0 0,0 0 1 0 0,0 0-1 0 0,-8 2 0 0 0,-19 3 113 0 0,31-5-272 0 0,0-1-1 0 0,-1 1 1 0 0,1 0-1 0 0,0 0 1 0 0,0 0-1 0 0,0 1 1 0 0,-5 2 0 0 0,-1 0 38 0 0,1-1 1 0 0,-1 1-1 0 0,-12 1 1 0 0,17-4-65 0 0,0 0 1 0 0,1 1-1 0 0,-1-1 1 0 0,1 1 0 0 0,-1 0-1 0 0,-4 3 1 0 0,-30 25 176 0 0,30-23-136 0 0,9-7-54 0 0,-13 12 30 0 0,-5 8 26 0 0,1-2-35 0 0,11-12-16 0 0,-1 1 1 0 0,1 0 0 0 0,0 0-1 0 0,1 1 1 0 0,0 0 0 0 0,-8 14-1 0 0,8-12-5 0 0,-12 28 0 0 0,10-21 0 0 0,1 0 0 0 0,1 0 0 0 0,1 1 0 0 0,0 0 0 0 0,-2 31 0 0 0,2 30 0 0 0,2-61 0 0 0,1-11 0 0 0,1 0 0 0 0,0 0 0 0 0,0-1 0 0 0,1 8 0 0 0,1 2 0 0 0,-3-10 0 0 0,4 18 0 0 0,0 26 0 0 0,-1-17 0 0 0,1 9 0 0 0,-3-33 0 0 0,1 1 0 0 0,1-1 0 0 0,2 11 0 0 0,-1-8 0 0 0,-3-9 0 0 0,1-1 0 0 0,-1 1 0 0 0,1 0 0 0 0,-1 0 0 0 0,1 0 0 0 0,0-1 0 0 0,0 1 0 0 0,3 4 0 0 0,-1-2 0 0 0,-2 0 0 0 0,0-1 0 0 0,1 1 0 0 0,0-1 0 0 0,0 1 0 0 0,0-1 0 0 0,5 8 0 0 0,17 23 0 0 0,6 8 0 0 0,-11-15 0 0 0,-14-23 0 0 0,8 10 0 0 0,13 9 0 0 0,-20-20 0 0 0,10 10 0 0 0,-8-8 0 0 0,19 9 0 0 0,-21-10 0 0 0,25 10 0 0 0,7-1 0 0 0,-29-11 22 0 0,-1-1-1 0 0,2 0 0 0 0,-1-1 1 0 0,0 1-1 0 0,16-2 0 0 0,-9 0-21 0 0,6-1 0 0 0,7-6 0 0 0,-8 3 1 0 0,-17 3-3 0 0,20-9 14 0 0,-16 7-1 0 0,0 0 0 0 0,-1 0 0 0 0,1-1 0 0 0,7-6-1 0 0,28-16-11 0 0,-33 21 3 0 0,-6 3 7 0 0,0 0 0 0 0,0 0 0 0 0,0 0 0 0 0,-1-1-1 0 0,1 0 1 0 0,5-5 0 0 0,34-23-9 0 0,-25 18 25 0 0,-14 8-9 0 0,-1-1-3 0 0,22-20-2 0 0,-13 15-11 0 0,-1-1 0 0 0,17-23-1 0 0,-21 25 1 0 0,19-22 0 0 0,-9 11 39 0 0,25-42 0 0 0,9-15 11 0 0,-29 46-50 0 0,-16 23 13 0 0,-1-1-1 0 0,0 0 1 0 0,0-1-1 0 0,-1 1 0 0 0,5-17 1 0 0,-8 23 2 0 0,-1 0 0 0 0,1 0 0 0 0,-1-1 1 0 0,0 1-1 0 0,0-1 0 0 0,-1-5 0 0 0,0 0 8 0 0,1 8 41 0 0,1-2 12 0 0,-1 1-70 0 0,1-7 46 0 0,0 0 1 0 0,-1-1-1 0 0,0 1 0 0 0,-1-1 1 0 0,-3-12-1 0 0,4 14-14 0 0,-1 3-20 0 0,0 1 0 0 0,0 0 0 0 0,0 0 0 0 0,-3-9 0 0 0,1 2 21 0 0,1 6-25 0 0,1 1 0 0 0,-1-1 1 0 0,0 1-1 0 0,0 0 0 0 0,-1-1 1 0 0,-5-8-1 0 0,-11-22 64 0 0,12 20 54 0 0,-2 1 1 0 0,-15-22-1 0 0,11 22 47 0 0,0 0 0 0 0,-19-15 1 0 0,26 26-126 0 0,5 2-54 0 0,-1 0 1 0 0,1 1 0 0 0,-1-1 0 0 0,1 1-1 0 0,-1 0 1 0 0,0-1 0 0 0,0 1 0 0 0,1 0-1 0 0,-1 0 1 0 0,0 0 0 0 0,0 1 0 0 0,0-1-1 0 0,-3-1 1 0 0,-5-1-1 0 0,-50-28 64 0 0,17 14-64 0 0,39 15 0 0 0,-1 0 1 0 0,-1-1 0 0 0,0 1 0 0 0,0 0 0 0 0,-11-3 0 0 0,4 2 5 0 0,-9-2 16 0 0,8 2-11 0 0,1 0-1 0 0,-22-10 0 0 0,4 3-10 0 0,-8-8-14 0 0,29 12-4 0 0,0 2-1 0 0,-1-1 1 0 0,1 1 0 0 0,-1 0-1 0 0,-20-3 1 0 0,-24 5-5706 0 0,21 2-596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561 138 8863 0 0,'-2'-2'63'0'0,"1"1"-1"0"0,0-1 0 0 0,-1 0 0 0 0,1 1 1 0 0,0-1-1 0 0,0 0 0 0 0,0 0 0 0 0,0 0 1 0 0,0 0-1 0 0,-1-4 0 0 0,0 0 61 0 0,0 2 941 0 0,-1 3-780 0 0,-77-32 72 0 0,78 32-240 0 0,-1 1-74 0 0,0-1-1 0 0,0 1 1 0 0,0-1-1 0 0,0 0 1 0 0,0 0-1 0 0,1 0 1 0 0,-1 0-1 0 0,0 0 0 0 0,-4-4 1 0 0,3 2 162 0 0,-1 1 0 0 0,1 0 1 0 0,-1 0-1 0 0,-6-2 0 0 0,-47-17 1583 0 0,20 7-1130 0 0,33 13-603 0 0,1 0 0 0 0,0 0-1 0 0,-1 1 1 0 0,-7-1-1 0 0,-5 0-23 0 0,4 0 36 0 0,12 1-59 0 0,-1 0 0 0 0,0 0-1 0 0,0 0 1 0 0,0 0 0 0 0,1 0-1 0 0,-1 1 1 0 0,0-1 0 0 0,0 0-1 0 0,0 1 1 0 0,1 0 0 0 0,-4 1-1 0 0,-1 0-6 0 0,-1-2 0 0 0,4 1 0 0 0,0-1 0 0 0,0 0 0 0 0,1 1 0 0 0,-1-1 0 0 0,0 1 0 0 0,-3 1 0 0 0,-6 6 12 0 0,-6 6 38 0 0,12-10-39 0 0,0 0-1 0 0,0 1 1 0 0,0 0-1 0 0,1 1 1 0 0,0-1 0 0 0,-8 11-1 0 0,3 0-10 0 0,0 1 0 0 0,2 0 0 0 0,0 1 0 0 0,-6 19 0 0 0,6-13 0 0 0,5-18 0 0 0,-5 25 0 0 0,4-11 0 0 0,-1 2 0 0 0,-4 42 0 0 0,-3 34 0 0 0,10-91 0 0 0,1-3 0 0 0,1 0 0 0 0,0 0 0 0 0,-1 0 0 0 0,1 0 0 0 0,1-1 0 0 0,0 8 0 0 0,-1 6 1 0 0,1-7 1 0 0,-1 0-1 0 0,1 0 1 0 0,0 0 0 0 0,1-1-1 0 0,4 13 1 0 0,21 76 111 0 0,-12-56 43 0 0,-10-27-51 0 0,-4-10-84 0 0,0-1-1 0 0,1-1 0 0 0,0 1 1 0 0,0 0-1 0 0,0 0 0 0 0,0-1 1 0 0,0 1-1 0 0,5 4 0 0 0,-2 2 18 0 0,-1-4-4 0 0,-1 0 0 0 0,0 0 0 0 0,1 0 0 0 0,5 5 0 0 0,11 17 94 0 0,-15-21-89 0 0,0-1 0 0 0,1 0-1 0 0,0 0 1 0 0,0-1-1 0 0,13 10 1 0 0,-3-3 17 0 0,-6-4 24 0 0,8 0 32 0 0,-15-7-32 0 0,0 0 16 0 0,5 1-43 0 0,41 10 242 0 0,-45-11-285 0 0,25 2 68 0 0,31-1 190 0 0,-44-3-240 0 0,1-3 20 0 0,-12 2-39 0 0,23-6 54 0 0,-21 8-54 0 0,22-8 54 0 0,36-14 3 0 0,-52 17-44 0 0,25-12 1 0 0,25-22 6 0 0,-62 39-29 0 0,3-3 0 0 0,17-13 0 0 0,-5 2 53 0 0,0 0-1 0 0,23-29 0 0 0,29-57 123 0 0,-63 91-153 0 0,0-1 0 0 0,-1 1 0 0 0,0-1 0 0 0,-1 1 0 0 0,0-1 0 0 0,0 0 0 0 0,-1 0 0 0 0,0 0 0 0 0,-1-1 0 0 0,0 1 0 0 0,-1 0 0 0 0,0-1 0 0 0,-1 1 0 0 0,-2-17 0 0 0,0 13 74 0 0,-1 0 1 0 0,0 0 0 0 0,0 1-1 0 0,-2 0 1 0 0,-13-25 0 0 0,18 36-27 0 0,1 1-60 0 0,0 0-1 0 0,-1 0 0 0 0,1 0 1 0 0,-1 1-1 0 0,1-1 0 0 0,-1 0 1 0 0,1 0-1 0 0,-1 0 0 0 0,1 1 1 0 0,-1-1-1 0 0,0 0 0 0 0,0 0 1 0 0,-2-2 12 0 0,-15-18 122 0 0,16 20-72 0 0,0-2 0 0 0,-87-103 304 0 0,68 85-296 0 0,10 7-55 0 0,7 9-8 0 0,0 0 1 0 0,0 0-1 0 0,0 1 0 0 0,-1 0 0 0 0,-10-8 0 0 0,-1-1 4 0 0,-1 1 0 0 0,0 1 0 0 0,-1 1 0 0 0,0 0 0 0 0,-1 1 0 0 0,0 1 0 0 0,0 1 0 0 0,-34-8 1 0 0,-141-34-4797 0 0,145 35 3080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73 221 455 0 0,'-21'19'106'0'0,"-6"-3"1868"0"0,24-15-1295 0 0,-19 9 7430 0 0,25-10-7878 0 0,33-10 305 0 0,36-15 0 0 0,-37 12-1 0 0,50-12-1 0 0,-42 14-534 0 0,56-23 0 0 0,33-8 0 0 0,-64 26 0 0 0,89-19 0 0 0,-104 24 0 0 0,18-4 0 0 0,66-6 0 0 0,-105 17 16 0 0,-1 1 0 0 0,41 3 0 0 0,-5 0 0 0 0,12 0-16 0 0,23-1 0 0 0,-73 0 0 0 0,0 2 0 0 0,44 8 0 0 0,-22-3 0 0 0,61 15 48 0 0,-58-9-32 0 0,-34-7-2 0 0,19 8 1 0 0,-22-8 2 0 0,31 8 1 0 0,-20-9 17 0 0,0 2 0 0 0,-1 1 0 0 0,1 1 0 0 0,-2 2 1 0 0,1 0-1 0 0,40 24 0 0 0,40 18 191 0 0,-91-43-180 0 0,30 19 209 0 0,1-2-1 0 0,2-3 1 0 0,53 19-1 0 0,-63-30-54 0 0,0 2 0 0 0,-1 1 0 0 0,55 31 0 0 0,-53-26-76 0 0,-31-17-92 0 0,-1 1 0 0 0,1 1 1 0 0,-1 0-1 0 0,0 0 0 0 0,9 7 1 0 0,1 3-5 0 0,-9-8 3 0 0,0 0 1 0 0,-1 1-1 0 0,0 0 0 0 0,-1 0 0 0 0,11 16 1 0 0,-11-14 2 0 0,0 0-1 0 0,1-1 1 0 0,11 12 0 0 0,-13-14-23 0 0,14 22 34 0 0,-16-22-32 0 0,1 0 0 0 0,9 12 0 0 0,5 3 48 0 0,-15-15-59 0 0,-2 1 9 0 0,31 55 122 0 0,-12-22 182 0 0,17 46-1 0 0,3 19 126 0 0,-3-15 134 0 0,-25-63-369 0 0,-3-7 197 0 0,2 0-1 0 0,14 20 1 0 0,-26-40-394 0 0,45 78 818 0 0,-44-77-749 0 0,1 1-12 0 0,13 20 66 0 0,-13-21-54 0 0,0 1-10 0 0,14 24 10 0 0,-14-24-39 0 0,-5-4-637 0 0,-9-5-1434 0 0,-8-4-677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276 118 8663 0 0,'-2'-2'81'0'0,"0"1"-1"0"0,0-1 1 0 0,0 0-1 0 0,0 0 1 0 0,1 0-1 0 0,-1-1 1 0 0,0 1-1 0 0,1 0 1 0 0,-1-1-1 0 0,1 1 1 0 0,0-1-1 0 0,0 1 1 0 0,0-1-1 0 0,0 1 1 0 0,1-1-1 0 0,-1 0 1 0 0,0 0-1 0 0,1 1 0 0 0,0-6 1 0 0,-3-10 149 0 0,0 7-230 0 0,5 1 11 0 0,-1 9 1 0 0,-1 1 1 0 0,0-1-1 0 0,0 0 0 0 0,0 0 1 0 0,0 1-1 0 0,0-1 0 0 0,0 0 1 0 0,0 1-1 0 0,0-1 1 0 0,0 0-1 0 0,0 0 0 0 0,0 1 1 0 0,-1-1-1 0 0,1 0 0 0 0,0 1 1 0 0,0-1-1 0 0,-1 0 0 0 0,0 0 1 0 0,1-1 39 0 0,-1 0 1024 0 0,-5-6 1854 0 0,5 11-2779 0 0,1-1-1 0 0,0 1 0 0 0,1-1 1 0 0,-1 1-1 0 0,0-1 0 0 0,1 1 1 0 0,0 0-1 0 0,-1-1 0 0 0,1 1 1 0 0,0-1-1 0 0,0 0 0 0 0,0 1 1 0 0,1-1-1 0 0,1 4 0 0 0,4 2-65 0 0,-1 0 0 0 0,13 12 0 0 0,-12-12-72 0 0,-4-4-2 0 0,0-1-1 0 0,0 0 0 0 0,0 0 0 0 0,0-1 0 0 0,1 1 1 0 0,6 4-1 0 0,-5-4-2 0 0,0 1 1 0 0,-1 0-1 0 0,0 0 1 0 0,6 7-1 0 0,5 4 3 0 0,-1-1 44 0 0,0 1 0 0 0,22 29 0 0 0,-27-33 2 0 0,15 17 1 0 0,-22-26 22 0 0,1 0 0 0 0,2 1-70 0 0,4 4 40 0 0,12 21 152 0 0,-5-5-180 0 0,-15-21 297 0 0,-2-1-309 0 0,1-1 1 0 0,-1 1-1 0 0,1 0 0 0 0,-1 0 1 0 0,1-1-1 0 0,-1 1 1 0 0,1 0-1 0 0,0 0 0 0 0,0 0 1 0 0,-1-1-1 0 0,1 1 1 0 0,0 1-1 0 0,0 0 15 0 0,-1 1 116 0 0,-1-2-128 0 0,2-1 0 0 0,-1 1 0 0 0,0 0 1 0 0,0 0-1 0 0,0-1 0 0 0,0 1 0 0 0,0 0 0 0 0,1 0 0 0 0,-1 0 0 0 0,-1 1 0 0 0,-2 2 58 0 0,-43 25 272 0 0,21-13-322 0 0,-137 75 336 0 0,99-60-85 0 0,46-23-120 0 0,-25 10-1 0 0,16-7-54 0 0,-5 1 53 0 0,22-8-74 0 0,-1 0 1 0 0,-9 6 0 0 0,17-9-18 0 0,-9 6 72 0 0,11-5-73 0 0,-5 6-135 0 0,5-6-396 0 0,0 0-1716 0 0,0-1 1684 0 0,0 0 1 0 0,1 0-1 0 0,-1 0 0 0 0,0-1 1 0 0,1 1-1 0 0,-1 0 0 0 0,0 0 1 0 0,0 0-1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2177 59 919 0 0,'17'-6'67'0'0,"6"-4"133"0"0,-17 7 767 0 0,2-10 4825 0 0,-5 8-5362 0 0,-2 3 266 0 0,7-11 489 0 0,-4 7 1925 0 0,-10 41-2843 0 0,-19 58 1 0 0,10-42-154 0 0,2-1-101 0 0,-23 73 38 0 0,26-101-51 0 0,0 0 0 0 0,-20 31 0 0 0,-32 38 0 0 0,33-52 28 0 0,-2-1 0 0 0,-2-1-1 0 0,-1-2 1 0 0,-67 53 0 0 0,-69 50 79 0 0,125-106-94 0 0,29-21-14 0 0,-23 19-1 0 0,32-23 3 0 0,-16 14 25 0 0,-40 29 1 0 0,26-21-7 0 0,26-20 1 0 0,0 0 0 0 0,-17 10-1 0 0,8-6-20 0 0,1 0 0 0 0,-24 23 0 0 0,23-18 0 0 0,-36 24 0 0 0,12-9 0 0 0,33-24 0 0 0,0 0 0 0 0,-22 12 0 0 0,-6 2 1 0 0,27-16 1 0 0,0 1 0 0 0,-1-2 0 0 0,0 0 0 0 0,-24 8 0 0 0,25-10 11 0 0,-1 1 1 0 0,1 0-1 0 0,-14 8 1 0 0,-5 3-15 0 0,18-10-7 0 0,-32 14 44 0 0,-67 20 0 0 0,3-12-36 0 0,16-5 64 0 0,28-11-10 0 0,51-9-42 0 0,-1 0 0 0 0,1 0 0 0 0,-20 9 1 0 0,-10 3 92 0 0,35-13-54 0 0,-6 3 52 0 0,-1-1 0 0 0,0 0 0 0 0,0-1 0 0 0,0-1 0 0 0,0-1 0 0 0,0 0 0 0 0,0-1 0 0 0,-27-4 0 0 0,41 4-1 0 0,-1-1 2 0 0,-13-2 10 0 0,-1 0-1 0 0,-28-2 0 0 0,43 5-53 0 0,0 0 0 0 0,-10-2 12 0 0,2 3-60 0 0,-3 4-12 0 0,-11 8-133 0 0,22-12 12 0 0,16-9-9161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13 3679 0 0,'1'-2'3207'0'0,"6"-9"963"0"0,-10 19 464 0 0,-3 6-4913 0 0,4-8 364 0 0,-1 0 0 0 0,0 0 0 0 0,-1-1 0 0 0,-5 9 0 0 0,-5 7 61 0 0,-5 9-5 0 0,11-18-65 0 0,1 1 0 0 0,-10 23 0 0 0,12-25-14 0 0,-1 1-1 0 0,1-1 0 0 0,-2 0 0 0 0,-13 17 1 0 0,12-17-25 0 0,-12 21 113 0 0,-28 55 0 0 0,42-72-20 0 0,0 0 0 0 0,-4 17 0 0 0,9-30 68 0 0,1-1-184 0 0,1 0 0 0 0,-1 0 0 0 0,0 0 0 0 0,0 0 0 0 0,0 0 0 0 0,0-1 0 0 0,0 1-1 0 0,-1 0 1 0 0,1 0 0 0 0,0 0 0 0 0,0 0 0 0 0,-1 1 0 0 0,1-1 12 0 0,-1 2 247 0 0,4-1-186 0 0,19 18 74 0 0,-20-18-81 0 0,1-1 0 0 0,62 25 238 0 0,-61-24-302 0 0,-1-1 1 0 0,1 0-1 0 0,0-1 1 0 0,0 1 0 0 0,5 0-1 0 0,5 0 42 0 0,64 12 318 0 0,45 21-245 0 0,-83-16-46 0 0,-34-15-51 0 0,1 1 0 0 0,0-1 0 0 0,0-1 1 0 0,0 1-1 0 0,13 2 0 0 0,-8-4 6 0 0,-3 0-32 0 0,0 1 0 0 0,-1 0 0 0 0,11 3 0 0 0,12 4 1 0 0,-18-4 40 0 0,1-2 1 0 0,16 4 0 0 0,-12-4 107 0 0,-15-2-88 0 0,0-1-5 0 0,8 0 0 0 0,-9 0 350 0 0,-13-6-1064 0 0,-6 2-1011 0 0,-1-2-5002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2303 0 0,'0'0'6286'0'0,"11"-7"-5038"0"0,13-2-158 0 0,-22 9-602 0 0,0 1-281 0 0,2 2-157 0 0,-1-1 0 0 0,1 1 0 0 0,-1 0 1 0 0,0 0-1 0 0,0 0 0 0 0,0 1 0 0 0,0-1 0 0 0,0 1 0 0 0,-1 0 0 0 0,0-1 0 0 0,0 1 1 0 0,0 0-1 0 0,0 0 0 0 0,0 1 0 0 0,0 4 0 0 0,3 10-6 0 0,-1 0 0 0 0,2 23 0 0 0,-1-11 135 0 0,0 6 21 0 0,3-1 0 0 0,17 54 0 0 0,25 84 347 0 0,-17-48-196 0 0,57 182-337 0 0,-39-128-3 0 0,-15-71 281 0 0,69 138 0 0 0,-18-76-123 0 0,-51-100 4 0 0,49 72 0 0 0,-82-137-165 0 0,0 0-5 0 0,13 17 76 0 0,72 82 393 0 0,-75-92-221 0 0,20 14 1 0 0,-4-2-107 0 0,-19-16-73 0 0,-8-7-1 0 0,1 0-16 0 0,3 1-43 0 0,-2-1 8 0 0,0 0 0 0 0,0 1 1 0 0,0 0-1 0 0,0 0 0 0 0,-1 0 0 0 0,0 0 0 0 0,5 5 0 0 0,-7-7-15 0 0,-1 0 0 0 0,1-1 0 0 0,0 1 0 0 0,-1 0 0 0 0,1-1 0 0 0,0 1 0 0 0,0-1 0 0 0,0 1 0 0 0,0-1 0 0 0,-1 0 0 0 0,1 1 0 0 0,0-1 0 0 0,0 0-1 0 0,0 0 1 0 0,2 1 0 0 0,2 0 7 0 0,20 10 65 0 0,-23-10-24 0 0,11 4 270 0 0,4 9 257 0 0,-28-15-5540 0 0,-6-1-679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1 308 455 0 0,'0'0'11380'0'0,"2"0"-11149"0"0,26-10 600 0 0,-18 6-565 0 0,0 1-1 0 0,1-1 1 0 0,-1 2-1 0 0,18-3 1 0 0,-21 5-136 0 0,1 0 1 0 0,-1 0 0 0 0,0 1-1 0 0,0-1 1 0 0,0 2 0 0 0,0-1-1 0 0,0 1 1 0 0,0 0 0 0 0,8 4-1 0 0,6 1-38 0 0,-17-6-76 0 0,0 1 0 0 0,0-1-1 0 0,0 1 1 0 0,0 0 0 0 0,0 0 0 0 0,0 0-1 0 0,0 1 1 0 0,4 3 0 0 0,-1 0 10 0 0,17 13 39 0 0,-9-7-23 0 0,64 48 206 0 0,-18-12 93 0 0,-57-45-283 0 0,0-1 0 0 0,0 0-1 0 0,0 0 1 0 0,0 0 0 0 0,0 0 0 0 0,0-1-1 0 0,5 2 1 0 0,15 6 374 0 0,-23-9-423 0 0,0 0 1 0 0,-1 0 0 0 0,1 0 0 0 0,0 0-1 0 0,0 1 1 0 0,0-1 0 0 0,-1 0 0 0 0,1 0-1 0 0,0 0 1 0 0,0-1 0 0 0,-1 1 0 0 0,1 0-1 0 0,0 0 1 0 0,0 0 0 0 0,0-1 0 0 0,-1 1-1 0 0,1 0 1 0 0,0-1 0 0 0,-1 1 0 0 0,1 0-1 0 0,0-1 1 0 0,-1 1 0 0 0,1-1 0 0 0,-1 1-1 0 0,1-1 1 0 0,0-1 0 0 0,2 0 36 0 0,-1 0 1 0 0,0-1 0 0 0,0 1-1 0 0,-1-1 1 0 0,1 0-1 0 0,2-4 1 0 0,0-9 204 0 0,-1 1-1 0 0,0-1 1 0 0,-1 0 0 0 0,0-26-1 0 0,0 7 226 0 0,12-67-1 0 0,-5 60-361 0 0,15-55 173 0 0,-21 86-287 0 0,-2 7 0 0 0,0-1 0 0 0,0 1 0 0 0,0-1 0 0 0,1 1 0 0 0,4-8 0 0 0,-5 7 45 0 0,10-17-475 0 0,-4 11-1165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1934 1839 0 0,'0'0'6748'0'0,"3"-2"-6617"0"0,-1 0-97 0 0,0 0-1 0 0,0 0 1 0 0,-1 0-1 0 0,1 0 1 0 0,-1 0 0 0 0,1-1-1 0 0,-1 1 1 0 0,0-1 0 0 0,0 1-1 0 0,1-4 1 0 0,9-32 467 0 0,-6 18-379 0 0,14-46 840 0 0,-16 47-735 0 0,1-1 0 0 0,1 1 1 0 0,1 0-1 0 0,0 0 0 0 0,16-30 1 0 0,10-10-192 0 0,54-87 58 0 0,-25 43-94 0 0,-53 90 0 0 0,0 0 0 0 0,1 1 0 0 0,10-11 0 0 0,-8 11 0 0 0,-1-1 0 0 0,15-23 0 0 0,7-9 0 0 0,-3 9 0 0 0,53-61 0 0 0,-58 74 0 0 0,-14 15 0 0 0,-1-1 0 0 0,0-1 0 0 0,14-18 0 0 0,18-26 0 0 0,-19 26 0 0 0,7-17-2 0 0,-21 32 6 0 0,1-1 1 0 0,18-20-1 0 0,-9 13 46 0 0,16-15-47 0 0,-30 31-3 0 0,0 0 0 0 0,0 0 1 0 0,0 0-1 0 0,-1 0 0 0 0,0-1 0 0 0,5-10 0 0 0,-5 10 8 0 0,-1 0 0 0 0,1 1 0 0 0,1-1 0 0 0,-1 1-1 0 0,1 0 1 0 0,0 0 0 0 0,4-5 0 0 0,44-45 25 0 0,-1 0-2 0 0,-2 13-31 0 0,-29 23 15 0 0,-16 15-7 0 0,-1 0-1 0 0,1 0 1 0 0,0 1 0 0 0,8-6 0 0 0,23-13 26 0 0,25-14 17 0 0,-30 20-20 0 0,97-47 50 0 0,-104 53-79 0 0,0 1-1 0 0,0 1 0 0 0,41-7 0 0 0,-43 10-1 0 0,25-8 0 0 0,-2-1 0 0 0,-9 4 0 0 0,15-4 0 0 0,49-11 82 0 0,-31 6-36 0 0,120-19 98 0 0,-129 29-66 0 0,-42 8-39 0 0,-1-1 1 0 0,1-1-1 0 0,22-7 0 0 0,-25 5-20 0 0,-2 1 3 0 0,0-1 1 0 0,0 2-1 0 0,0 0 0 0 0,0 1 1 0 0,15-2-1 0 0,-12 3 11 0 0,0-1-1 0 0,29-9 1 0 0,-28 7 36 0 0,32-5 0 0 0,3 2-5 0 0,42-4 16 0 0,-84 11-71 0 0,-5-1-3 0 0,0 1 0 0 0,0 0 0 0 0,0 1 1 0 0,0-1-1 0 0,0 1 0 0 0,0 0 0 0 0,0 0 0 0 0,6 2 0 0 0,3 1 8 0 0,-12-4-9 0 0,1 0 1 0 0,-1 0 0 0 0,0 1-1 0 0,0-1 1 0 0,0 1 0 0 0,1-1-1 0 0,-1 1 1 0 0,0-1 0 0 0,0 1-1 0 0,0 0 1 0 0,1 0 0 0 0,1 2 3 0 0,0-2 46 0 0,0 1 14 0 0,8 5-1 0 0,-9-5 41 0 0,7-8-436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43 919 0 0,'0'-2'67'0'0,"2"-4"2324"0"0,-2 1-1618 0 0,0 1 1 0 0,-1-1-1 0 0,1 1 0 0 0,-4-13 8648 0 0,11 19-9328 0 0,-1-1 0 0 0,0 1-1 0 0,1 0 1 0 0,-1 1-1 0 0,10 5 1 0 0,-7-3-79 0 0,3 0 50 0 0,25 8 0 0 0,-11-5-22 0 0,-9-1-31 0 0,11 8 24 0 0,-3-3-17 0 0,-8-5 4 0 0,1 0-1 0 0,0-1 0 0 0,0-1 1 0 0,0 0-1 0 0,30 2 0 0 0,-11-1 33 0 0,-31-5-47 0 0,34-2-4 0 0,-35 0-1 0 0,-1 1-5 0 0,17 4 79 0 0,-19-3 128 0 0,-1 1-136 0 0,4 4-44 0 0,-6-1 29 0 0,-5 8 1 0 0,-6 11-41 0 0,8-19-14 0 0,-11 31-1 0 0,-7 5 2 0 0,5-11 0 0 0,8-14 37 0 0,0-1 0 0 0,-13 14 1 0 0,-9 16 53 0 0,-26 45 289 0 0,36-58-245 0 0,-4 8 83 0 0,14-25-86 0 0,9-12-76 0 0,0 0-1 0 0,0 0 0 0 0,0 0 1 0 0,0 0-1 0 0,-2 7 0 0 0,2-7-24 0 0,-3 21 185 0 0,5-22-284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33.271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-4 320 115 0,'0'0'0'0,"0"0"10"0,0 0-10 0,0 0 0 15,0 0 0-15,0 0 0 0,0 0 132 0,0 0 25 0,0 0 5 0,0 0 1 16,0 0-80-16,0 0-16 0,0 0-3 0,0 0-1 15,0-8-6-15,0 8-1 0,0 0 0 0,0 0 0 16,0 0-11-16,0 0-2 16,0-7-1-16,0 7 0 0,0 0-10 0,0 0-1 0,0-12-1 0,0 12 0 15,0 0-8-15,0 0-2 0,0-8 0 0,0 8 0 16,9-3 4-16,-9 3 1 0,0 0 0 0,17-12 0 16,-17 12-25-16,0 0 0 0,0 0 0 0,0 0 0 15,5-12 60-15,-5 12 6 0,8-7 2 0,-3-5 0 16,-5 4-28-16,0-3-6 0,8 3-1 0,-8 8 0 15,0 0-6-15,5-4-2 0,-1-3 0 0,5 3 0 0,-5-4-5 0,-4 8-2 16,0 0 0-16,9-4 0 16,-1 0-6-16,1-3-2 0,-9 7 0 0,4 0 0 15,9-4-10-15,0 0 8 0,-13 4-8 0,0 0 8 16,9 0-8-16,-9 0 0 0,0 0 0 0,0 0 0 16,0 0 0-16,0 0 0 0,13 4 0 0,-13-4 0 0,0 0 0 0,0 0 0 15,13 4 0-15,-13-4 0 0,9 11 0 0,-5 5 0 16,5-5 0-16,-5 1 0 0,0-5 0 0,1 5 0 15,-5-12 0-15,4 12 0 0,0 3 0 0,1-3 0 16,-1-1 9-16,-4-3-9 16,4 3 8-16,-4-3-8 0,0 4 8 0,5-1-8 0,-1 5 9 0,-4-5-9 15,0 1 12-15,0-1-12 0,0-11 10 0,0 16-10 16,0-5 8-16,0 5-8 0,-4-5 9 0,4 1-9 16,-5 3 10-16,5-3-10 0,-4 3 9 0,0-3-9 15,-1-1 8-15,5 1-8 0,-4 7 0 0,0-3 0 0,-5-5 8 0,5 1-8 16,-1 3 11-16,5-3 0 0,-4-1 0 0,0-3 0 15,8 3-11-15,-4-11 0 0,-4 8 0 0,-1 0-11 16,5 3 11-16,0-11 0 16,-8 8 0-16,8 0 8 0,0-8-8 0,0 0 0 15,-5 15 0-15,1-7 0 0,4-8 0 0,0 0 8 16,0 0-8-16,0 0 0 0,-9 11 0 0,9-11 0 0,0 0 0 0,0 0 8 16,0 8-8-16,0-8 0 0,0 0 0 0,0 0 0 15,0 0 0-15,0 0 0 0,0 0 0 0,0 0 0 16,0 0 0-16,0 0 0 0,0 0 0 0,0 0 0 15,0 0 0-15,0 0 0 0,0 0 0 0,0 0 0 16,0 0 0-16,0 0 8 0,0 0-8 0,0 0 0 16,0 0 8-16,0 0-8 0,0 0 8 0,0 0-8 15,0 0 0-15,0 0 8 0,0 0-8 0,0 0 0 16,0 0 8-16,0-8-8 0,5 1 10 0,-1-1-10 16,5 0 9-16,-5-3-9 0,-4 3 8 0,4-3-8 0,1-1 0 0,-1 4 0 15,-4-3 8-15,0 3-8 0,4-4 0 0,1 1 0 16,3-1 0-16,-3 1 0 0,-5 3 8 0,4-7-8 15,5-1 8-15,-1 1-8 16,-3-1 11-16,3 1-3 0,-3 0-8 0,3-1 12 0,-3 1-12 16,-1-4 8-16,0-1-8 0,9 1 0 0,-4 4 8 0,4-1-8 15,-4-3 0-15,-1 0 0 0,5 3 8 0,-4 1-8 16,0-4 0-16,-1-1 9 0,1 1-9 0,0 0 0 16,-1-1 0-16,-3 5 0 0,8 0 0 0,-5-1 0 15,1 5 0-15,0-1 0 0,-5 1 0 0,9-1 0 0,-9-3 8 16,9 7-8-16,-4-4 0 0,-5 5 0 0,1-1 0 0,3 0 8 15,1 0-8-15,-5 1 0 0,1 3 0 0,-1 0 8 16,5-7-8-16,-5 7 8 16,-4 4-8-16,0 0 8 0,0 0-8 0,9-4 0 0,-9 4 0 15,8-4 8-15,1 0-8 0,-9 4 0 0,0 0 0 16,9 0 0-16,-1-4 0 0,1 4 0 16,-9 0 0-16,0 0 8 0,9 0-8 0,-9 0 0 0,0 0 0 0,8 8-11 15,5-4 11-15,-13-4 16 0,0 0-4 0,5 8-1 16,3 3-11-16,-3-3 0 0,-1 3 0 0,-4-11 0 15,4 8 0-15,-4-8 0 0,9 12 0 0,-9-12 0 16,0 0 0-16,4 15-17 0,1-3 4 0,-5-1 1 16,0-11 12-16,0 0 0 0,4 12 0 0,0 11 0 15,-4-23 0-15,5 11 0 0,-5 9 0 0,0-5 0 16,0-3 0-16,0 3 0 0,0-7 0 0,0 3 0 16,0 1 0-16,0-1 0 0,0 1 0 0,0 0 0 0,-5 3 0 0,5 0 0 15,5-3 0-15,-1-1 0 0,-8 5 0 0,4-5 0 16,0 1 0-16,0-4 0 0,-5 3 0 0,5-3 0 15,5 4 0-15,-5-5 0 0,0 1 0 0,0 4 0 16,0-5 0-16,0 1 0 0,0-8 0 0,-5 11 0 16,5-3 0-16,-4 4 0 0,4-1 0 0,0-3 0 15,0-8 0-15,0 8 0 0,-4 3 0 0,4 1 0 0,-5-4 8 16,5-1-8-16,-4 5 10 0,4-4-2 0,0 3 0 0,0-11 0 16,0 8-8-1,0-8-11-15,0 11 3 0,0-3 0 0,-4 4 8 0,4-5 0 16,0-7 0-16,4 8 0 0,-4 4 0 0,0-5 0 15,0-7 0-15,0 0 0 0,9 8 0 0,-9-8 0 0,0 0 0 16,0 0 0-16,0 12 0 0,4-5 0 16,-4-7 0-16,4 12 0 0,-4-12 0 0,0 0 0 15,0 0 0-15,0 0 0 0,0 8 0 0,0-8 0 0,0 0 0 0,0 0 0 16,0 0 0-16,5 11 0 0,-1 1 0 0,-4-12 0 16,0 0 0-16,0 0 0 0,5 11 0 0,-1 1 0 15,-4-12 0-15,0 0 8 0,0 0-8 0,0 0 0 16,4 7 0-16,-4-7 0 0,0 0 0 0,9 12 8 15,-5 3-8-15,-4-15 0 0,0 0 0 0,0 0 8 0,0 0-8 16,0 0 8-16,0 0-8 0,0 0 8 0,0 0-8 0,0 0 9 16,9 8-9-16,-9-8 10 0,0 0-2 0,9 0 0 15,-9 0 0-15,13 0 0 16,-13 0 4-16,8 0 0 0,-8 0 0 0,9-4 0 16,0 0-2-16,-5 1 0 0,0-5 0 0,-4 8 0 15,13-8-10-15,-8 0 12 0,-1 1-12 0,0-1 12 16,-4 8-12-16,5-12 0 0,3 1 0 0,-3 3 8 15,-5 8-8-15,4-7 0 0,5-5 0 0,-5 0 0 0,-4 5 9 0,0 7-9 16,9-8 10-16,-9 8-10 0,4-12 0 16,0 5-16-16,1-1 1 0,-1 0 1 15,0-3-70-15,1 3-13 0,-5 8-3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8983 0 0,'0'0'2315'0'0,"0"3"-2276"0"0,2 10-139 0 0,-2-10-75 0 0,0 0-273 0 0,2 48-1571 0 0,-2-49-197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9359 0 0,'0'0'1008'0'0,"-2"18"-1008"0"0,4-4 0 0 0,2 6-80 0 0,-2-4-384 0 0,0 1-80 0 0,0 1-8 0 0,2-4-3000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0 919 0 0,'0'0'80'0'0,"-4"12"5080"0"0,2 2 1160 0 0,8 5-6968 0 0,-2-1 48 0 0,0-6-8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 7367 0 0,'-1'0'113'0'0,"0"0"-1"0"0,1 0 0 0 0,-1-1 1 0 0,0 1-1 0 0,0 0 0 0 0,1 0 1 0 0,-1-1-1 0 0,0 1 0 0 0,0-1 1 0 0,1 1-1 0 0,-1-1 0 0 0,1 1 1 0 0,-1-1-1 0 0,0 1 0 0 0,1-1 1 0 0,-1 0-1 0 0,1 1 0 0 0,-1-1 1 0 0,1 0-1 0 0,0 1 0 0 0,-1-1 1 0 0,1 0-1 0 0,-1-1 0 0 0,-6-9 2899 0 0,7 15-3683 0 0,1 15-84 0 0,2 0-1 0 0,6 27 1 0 0,-8-40-407 0 0,-1 11-2168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1839 0 0,'-10'2'11016'0'0,"28"6"-12752"0"0,-4 1 352 0 0,-2-1-40 0 0</inkml:trace>
  <inkml:trace contextRef="#ctx0" brushRef="#br0" timeOffset="1">41 245 8927 0 0,'0'0'872'0'0,"-6"21"-776"0"0,2-5-96 0 0,-2 2 0 0 0,2 0 0 0 0,0 3 224 0 0,2-3 32 0 0,0 2 8 0 0,2 0 0 0 0,0 5-632 0 0,-2-5 120 0 0,4 0 0 0 0,2-1-1208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12095 0 0,'0'0'1091'0'0,"2"1"-826"0"0,51 14 405 0 0,78 34 0 0 0,-126-47-929 0 0,-1 1-1 0 0,1-1 0 0 0,-1 1 1 0 0,0 0-1 0 0,0 0 0 0 0,4 4 1 0 0,-5-3-466 0 0,0 0-1 0 0,0 0 1 0 0,0 0 0 0 0,0 0 0 0 0,0 1 0 0 0,-1-1 0 0 0,0 1-1 0 0,0 0 1 0 0,3 8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0 455 0 0,'-2'15'0'0'0,"-4"1"0"0"0,2-2 5600 0 0,-4 4-5712 0 0,2 0-320 0 0,-2-5-64 0 0,0 1-16 0 0,2 0-64 0 0,0 0-24 0 0</inkml:trace>
  <inkml:trace contextRef="#ctx0" brushRef="#br0" timeOffset="1">9 327 455 0 0,'0'0'8208'0'0,"1"2"-7205"0"0,1 1-662 0 0,5 21 2905 0 0,-7-22-3253 0 0,0 1 1 0 0,0-1-1 0 0,0 0 1 0 0,0 1-1 0 0,-1-1 1 0 0,1 0-1 0 0,0 1 1 0 0,-1-1 0 0 0,0 0-1 0 0,1 0 1 0 0,-2 3-1 0 0,0 0-147 0 0,-10 30-4084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5 455 0 0,'0'0'9498'0'0,"-8"-4"-8681"0"0,0 4-1469 0 0</inkml:trace>
  <inkml:trace contextRef="#ctx0" brushRef="#br0" timeOffset="1">11 197 1375 0 0,'0'0'6688'0'0,"-11"-4"1728"0"0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9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1 455 0 0,'-42'8'37'0'0,"37"-7"19"0"0,1 0 1 0 0,0 0 0 0 0,-1-1-1 0 0,1 1 1 0 0,-5-1-1 0 0,3 0-22 0 0,-1 1-1 0 0,0 1 0 0 0,0-1 0 0 0,1 1 1 0 0,-1 0-1 0 0,1 1 0 0 0,-1-1 0 0 0,1 1 1 0 0,0 1-1 0 0,-8 5 0 0 0,5-4 9 0 0,1 0 1 0 0,-1-1-1 0 0,0 0 0 0 0,-13 4 1 0 0,7-3 201 0 0,-27 12 1 0 0,-8 3 403 0 0,27-14-255 0 0,-8 3 406 0 0,-37 17 0 0 0,47-18-484 0 0,-22 6 0 0 0,28-10-197 0 0,1 1 0 0 0,0 0 0 0 0,0 1 1 0 0,-24 13-1 0 0,32-15-102 0 0,-10 7 43 0 0,0-1 0 0 0,-26 11 0 0 0,25-12-127 0 0,-1 1-1 0 0,2 0 0 0 0,-1 1 0 0 0,-23 21 0 0 0,-3-2-418 0 0,28-20 159 0 0,-24 20 1 0 0,34-26 223 0 0,1 1 0 0 0,0-1 0 0 0,0 1 1 0 0,0 0-1 0 0,0 0 0 0 0,1 0 0 0 0,0 1 0 0 0,-5 10 0 0 0,7-12 73 0 0,-1 2 0 0 0,0 1-1 0 0,0-1 1 0 0,0 1-1 0 0,1 0 0 0 0,0-1 1 0 0,1 1-1 0 0,0 0 1 0 0,0 8-1 0 0,1-12-12 0 0,-1 0-1 0 0,1 0 1 0 0,0 0-1 0 0,0 0 1 0 0,0 0-1 0 0,0 0 0 0 0,0-1 1 0 0,1 1-1 0 0,-1 0 1 0 0,1 0-1 0 0,0-1 0 0 0,0 1 1 0 0,0-1-1 0 0,0 0 1 0 0,0 1-1 0 0,3 1 0 0 0,-3-2-14 0 0,12 11-844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1103 668 1007 0 0,'-3'1'74'0'0,"-94"43"254"0"0,29-2 285 0 0,5-3-114 0 0,43-28-213 0 0,0 2-1 0 0,-30 23 1 0 0,22-9 110 0 0,-31 34 0 0 0,57-59-395 0 0,0 0-1 0 0,-1 0 1 0 0,1 1 0 0 0,0-1-1 0 0,1 1 1 0 0,-1 0-1 0 0,0 0 1 0 0,1-1 0 0 0,0 1-1 0 0,-1 0 1 0 0,1 0-1 0 0,0 0 1 0 0,1 0 0 0 0,-1 0-1 0 0,0 0 1 0 0,1 1-1 0 0,0-1 1 0 0,0 0 0 0 0,0 4-1 0 0,0 0-41 0 0,0-5-54 0 0,1 1-112 0 0,17 48-177 0 0,-17-49 240 0 0,2 2 6 0 0,1 0 100 0 0,6 7-58 0 0,0-1 0 0 0,14 12 0 0 0,-1-5-36 0 0,-16-15 117 0 0,-1-1-2 0 0,8 5 40 0 0,0-1 0 0 0,0-1 0 0 0,0 0 0 0 0,1-1 0 0 0,-1 0 0 0 0,1-1 0 0 0,0-1 0 0 0,-1-1 0 0 0,1 0 0 0 0,28-3-1 0 0,-26 0 227 0 0,30 1 0 0 0,-36 2-146 0 0,0 0 0 0 0,1-1 0 0 0,-1 0 0 0 0,0-1 0 0 0,0 0 0 0 0,17-6 0 0 0,10-6 32 0 0,49-11-1 0 0,176-49 325 0 0,-157 43-278 0 0,146-68 139 0 0,-166 53-309 0 0,33-11 53 0 0,-98 47-5 0 0,23-15-1 0 0,-42 24-58 0 0,23-16 31 0 0,-19 8 32 0 0,-3 4-29 0 0,-2 3 30 0 0,0 0 0 0 0,0 1-57 0 0,-1 0-1 0 0,1 0 0 0 0,0 0 1 0 0,-1 0-1 0 0,1-1 0 0 0,-1 1 1 0 0,1 0-1 0 0,-1 0 0 0 0,0 0 1 0 0,1-1-1 0 0,-1 1 0 0 0,0 0 1 0 0,0-1-1 0 0,0 1 0 0 0,0 0 1 0 0,0 0-1 0 0,0-1 0 0 0,0 1 0 0 0,0 0 1 0 0,-1 0-1 0 0,1-1 0 0 0,0 1 1 0 0,-1 0-1 0 0,0-1 0 0 0,-1-3 12 0 0,2 2 5 0 0,-1 1 1 0 0,0-1-1 0 0,0 1 0 0 0,0 0 0 0 0,-1 0 0 0 0,1-1 0 0 0,0 1 0 0 0,-1 0 0 0 0,0 0 0 0 0,1 0 0 0 0,-1 0 0 0 0,0 1 0 0 0,-3-3 0 0 0,1 0 1 0 0,-15-12 54 0 0,14 13-60 0 0,-2 0 5 0 0,-36-23 792 0 0,-55-23 0 0 0,87 45-501 0 0,0 0-1 0 0,-19-3 1 0 0,10 2-151 0 0,-68-13 80 0 0,85 17-261 0 0,-1 1 0 0 0,1-1-1 0 0,-1 1 1 0 0,1 0 0 0 0,-1 0 0 0 0,1 1-1 0 0,-1-1 1 0 0,1 1 0 0 0,0 0 0 0 0,-1-1 0 0 0,-4 3-1 0 0,6-2-5 0 0,-1 0 0 0 0,0 0 0 0 0,0 0 0 0 0,1-1 0 0 0,-1 0 0 0 0,0 1 0 0 0,0-1 0 0 0,-4 0 0 0 0,4-1-64 0 0,0 2-73 0 0,-7 0 157 0 0,19-15 57 0 0,16-10-53 0 0,-11 16 0 0 0,87-46 64 0 0,-94 50-64 0 0,-1 0 0 0 0,1-1-1 0 0,-1 0 1 0 0,0 0-1 0 0,0 0 1 0 0,9-12 0 0 0,-5 5 4 0 0,-1-1 1 0 0,12-19-1 0 0,3-16 401 0 0,-23 43-342 0 0,0-1 0 0 0,0 0-1 0 0,0 0 1 0 0,-1 1 0 0 0,1-9-1 0 0,-1 12 74 0 0,-1-1-12 0 0,-1-2-115 0 0,0 0-1 0 0,-1 0 0 0 0,1 0 0 0 0,-1 0 0 0 0,0 0 0 0 0,0 1 1 0 0,-1-1-1 0 0,1 1 0 0 0,-1 0 0 0 0,0 0 0 0 0,0 0 1 0 0,0 1-1 0 0,0-1 0 0 0,-1 1 0 0 0,-9-5 0 0 0,2 2 6 0 0,0 1-1 0 0,-1 1 1 0 0,1 0-1 0 0,-1 0 1 0 0,-25-2-1 0 0,18 4-13 0 0,-1 0 0 0 0,1 2 0 0 0,0 1 0 0 0,-33 4 0 0 0,10 3 0 0 0,-45 14 0 0 0,38-9 37 0 0,29-9 11 0 0,-37 14-1 0 0,25-3-18 0 0,20-9-17 0 0,0-1 1 0 0,0 1 0 0 0,0-2 0 0 0,-20 5-1 0 0,28-9-12 0 0,-5 2 0 0 0,0-1 0 0 0,-1 2 0 0 0,1-1 0 0 0,-13 6 0 0 0,8-2 0 0 0,2-6-24 0 0,10 0-90 0 0,6-1-204 0 0,6-2 305 0 0,-1 0 0 0 0,0-1 0 0 0,0 0 0 0 0,0-1 0 0 0,10-7 0 0 0,-6 4 4 0 0,22-11 0 0 0,88-42 9 0 0,-113 56 0 0 0,1 0 0 0 0,-1-1 0 0 0,15-11 0 0 0,-21 14 0 0 0,1 0 0 0 0,-1 0 0 0 0,0-1 0 0 0,0 1 0 0 0,0-1 0 0 0,0 1 0 0 0,0-1 0 0 0,-1 0 0 0 0,0 0 0 0 0,0 0 0 0 0,3-6 0 0 0,-4-9 14 0 0,-2 18-7 0 0,1 0 1 0 0,0-1-1 0 0,0 1 1 0 0,-1 0 0 0 0,1 0-1 0 0,0 0 1 0 0,-1 1-1 0 0,1-1 1 0 0,-1 0-1 0 0,1 0 1 0 0,-1 0 0 0 0,0 0-1 0 0,1 0 1 0 0,-1 1-1 0 0,0-1 1 0 0,0 0-1 0 0,-1-1 1 0 0,-14-8 54 0 0,8 7-32 0 0,1 0 0 0 0,0 1 0 0 0,0 0 0 0 0,-1 0 0 0 0,1 1 0 0 0,-1 0 0 0 0,-8 0-1 0 0,-55 2 158 0 0,64-1-169 0 0,-53 5 234 0 0,0 3-1 0 0,-99 25 0 0 0,-112 51 739 0 0,244-75-900 0 0,-133 53 50 0 0,12-4-82 0 0,98-40-157 0 0,1 2-1 0 0,1 1 0 0 0,-62 39 1 0 0,-63 60-3801 0 0,118-78 366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4.6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1195 0,'0'0'52'0,"13"4"12"0,0 0-51 0,0 0-13 0,-5 0 0 0,5-4 0 15,5 4 88-15,-5 0 16 0,0-4 2 0,0 3 1 16,0 1-51-16,0 0-11 0,0 0-1 0,0 0-1 16,0-4-21-16,0 4-4 0,4-4-1 0,-8 4 0 15,4-4-17-15,0 0 0 0,4 0 0 0,-4 0 0 16,4 0-48-16,-4 0-14 0,0 0-2 16,0 0-1-1,0 0-28-15,5 0-6 0,-5 3-1 0,4 1 0 16,0-4 20-16,-4 0 3 0,0 0 1 0,5 0 0 0,3 4 47 0,-3-4 9 0,-5 0 3 15,0 0 0-15,0 0 17 0,4 0 12 0,0 0-1 16,1 4-1-16,-5-4 10 0,0 4 1 0,4-4 1 0,0 4 0 16,-4 0 28-16,0-4 6 0,0 3 0 0,0-3 1 15,-4 4-9-15,4 0-3 0,0 4 0 0,-4-4 0 0,4 3-25 16,0-3-6-16,-5 0-1 0,1 0 0 16,4-4-13-16,-4 0 0 0,4-4 0 0,-5 8 0 15,1 0-128-15,0-4-23 0,8-4-4 0,-17 4-1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2 919 0 0,'0'0'3540'0'0,"-4"0"-3376"0"0,-12-1 6 0 0,15 1-158 0 0,1 0 1 0 0,-1 0-1 0 0,1 0 1 0 0,0 0-1 0 0,-1 0 1 0 0,1 0-1 0 0,0 0 1 0 0,-1 0-1 0 0,1 0 1 0 0,0 0-1 0 0,-1 1 1 0 0,1-1-1 0 0,0 0 1 0 0,0 0-1 0 0,-1 0 1 0 0,1 1-1 0 0,0-1 0 0 0,0 0 1 0 0,-1 0-1 0 0,1 1 1 0 0,0-1-1 0 0,0 0 1 0 0,-1 0-1 0 0,1 1 1 0 0,0-1-1 0 0,0 1 1 0 0,-2 3 80 0 0,0 0 86 0 0,0-1-1 0 0,0 0 1 0 0,0 0-1 0 0,-6 5 1 0 0,-3 6 200 0 0,-11 13 119 0 0,17-21-491 0 0,0-1 0 0 0,1 1 1 0 0,0-1-1 0 0,0 1 0 0 0,1 0 0 0 0,-1 1 0 0 0,1-1 1 0 0,1 1-1 0 0,-1-1 0 0 0,1 1 0 0 0,-2 8 0 0 0,-5 14-7 0 0,8-13 11 0 0,1-10 11 0 0,0 0 0 0 0,0-1-1 0 0,1 1 1 0 0,0-1 0 0 0,2 8 0 0 0,-2-10-13 0 0,0 0 1 0 0,0-1-1 0 0,1 1 1 0 0,-1 0-1 0 0,1 0 1 0 0,0-1 0 0 0,0 1-1 0 0,0-1 1 0 0,0 1-1 0 0,0-1 1 0 0,4 3-1 0 0,-1-1-9 0 0,1 0 0 0 0,-1 0 0 0 0,9 3 0 0 0,-11-4 0 0 0,1-1 0 0 0,0 0 0 0 0,-1-1 0 0 0,1 1 0 0 0,0 0 0 0 0,0-1 0 0 0,0 0 0 0 0,7 1 0 0 0,1-1 0 0 0,-1 1 9 0 0,1-1-1 0 0,-1-1 1 0 0,1 0-1 0 0,0 0 1 0 0,19-5-1 0 0,6 1 5 0 0,32-2-41 0 0,-1-4 0 0 0,120-33 0 0 0,-145 29-564 0 0,-11 0-1836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12 919 0 0,'0'3'67'0'0,"0"-3"-47"0"0,0 1-1 0 0,0 0 1 0 0,0-1 0 0 0,-1 1-1 0 0,1 0 1 0 0,0-1 0 0 0,0 1-1 0 0,0-1 1 0 0,-1 1 0 0 0,1-1-1 0 0,0 1 1 0 0,-1-1 0 0 0,1 1-1 0 0,-1-1 1 0 0,1 1 0 0 0,0-1-1 0 0,-1 1 1 0 0,1-1 0 0 0,-1 0-1 0 0,0 1 1 0 0,-18 7 1803 0 0,-30 0 2696 0 0,31-5-3522 0 0,3-1-1032 0 0,0 1-1 0 0,1 1 1 0 0,0 0 0 0 0,0 1-1 0 0,-24 11 1 0 0,-81 46-284 0 0,110-56 391 0 0,0 1-1 0 0,0 1 0 0 0,1 0 1 0 0,0 0-1 0 0,1 1 0 0 0,0 0 1 0 0,-7 11-1 0 0,6-9-11 0 0,-6 8 108 0 0,1 1 0 0 0,0 0 1 0 0,2 1-1 0 0,0 1 0 0 0,2 0 0 0 0,0 0 0 0 0,-9 39 0 0 0,15-48-79 0 0,1 0 0 0 0,0 1-1 0 0,1 0 1 0 0,0-1 0 0 0,1 1-1 0 0,0 0 1 0 0,1-1 0 0 0,1 1-1 0 0,0-1 1 0 0,1 1 0 0 0,6 17-1 0 0,3-2 112 0 0,0-2 0 0 0,20 34 0 0 0,-26-50-111 0 0,-3-4-27 0 0,1-1 0 0 0,-1 0 0 0 0,1 0 0 0 0,7 7 0 0 0,-8-11 11 0 0,-3-1-63 0 0,1 1-1 0 0,0-1 0 0 0,0 0 0 0 0,0 0 1 0 0,0 0-1 0 0,0 0 0 0 0,0-1 0 0 0,0 1 1 0 0,0 0-1 0 0,1 0 0 0 0,1 0 0 0 0,2 3 6 0 0,0 1-6 0 0,10 4 83 0 0,-6-5-51 0 0,0 0 0 0 0,0 0 0 0 0,1-1 0 0 0,-1 0 0 0 0,1-1 0 0 0,0 0 0 0 0,13 1 0 0 0,-8-1 7 0 0,-5-2 16 0 0,-1-1 0 0 0,1 1 0 0 0,0-1 0 0 0,0-1 0 0 0,10-3 0 0 0,-13 4-43 0 0,4-1 24 0 0,-5 1-11 0 0,0 0 1 0 0,0 0 0 0 0,0-1-1 0 0,10-4 1 0 0,-2 1-8 0 0,5-2 17 0 0,0-1 0 0 0,27-14-1 0 0,-37 17-40 0 0,5-2 26 0 0,0-1-1 0 0,-1 0 1 0 0,0-1-1 0 0,0 0 1 0 0,-1-1-1 0 0,14-15 1 0 0,-6 6 74 0 0,-11 11-29 0 0,-1 0 0 0 0,1-1 1 0 0,-2 0-1 0 0,1 0 1 0 0,6-12-1 0 0,4-4 172 0 0,-15 21-219 0 0,7-18 86 0 0,-9 18-93 0 0,4-12 90 0 0,0 1 1 0 0,-2-1 0 0 0,0 0-1 0 0,0 0 1 0 0,-2 0 0 0 0,0-1-1 0 0,-1 1 1 0 0,-1 0 0 0 0,-2-20-1 0 0,0-30 376 0 0,3 46-227 0 0,-1 0-1 0 0,0 0 1 0 0,-5-21-1 0 0,3 30-210 0 0,-1-8 28 0 0,-7-21 0 0 0,4 26-12 0 0,-47-45 16 0 0,54 58-81 0 0,-10-9 5 0 0,-1 0 0 0 0,-18-13 0 0 0,25 20-16 0 0,0 0 1 0 0,-1 1-1 0 0,0 0 1 0 0,0 0-1 0 0,0 0 1 0 0,0 0-1 0 0,0 1 1 0 0,0 0-1 0 0,0 0 1 0 0,-9-1-1 0 0,-1 2-675 0 0,-1 1 0 0 0,-20 4-1 0 0,-12 0-3855 0 0,10-4-264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0 481 13415 0 0,'0'0'1216'0'0,"1"-1"-1000"0"0,6-13 18 0 0,0 0 0 0 0,1 1-1 0 0,19-23 1 0 0,0-1 146 0 0,29-34-67 0 0,-28 37-265 0 0,28-31 42 0 0,15-20-178 0 0,-57 66-717 0 0,31-32 0 0 0,-30 33-800 0 0,-4-4-82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6911 0 0,'0'0'2286'0'0,"2"2"-546"0"0,1 1-1383 0 0,1 0 0 0 0,0-1 0 0 0,0 1 0 0 0,0-1 0 0 0,0 0 0 0 0,1 0 0 0 0,-1 0 0 0 0,1-1 0 0 0,-1 0 0 0 0,1 1 0 0 0,-1-2 0 0 0,7 2 0 0 0,12 0-294 0 0,28-1 0 0 0,-38-1 123 0 0,93-5-146 0 0,-61 5-151 0 0,-11 0-282 0 0,1 1-1 0 0,0 2 1 0 0,64 13 0 0 0,-85-12 141 0 0,2 1-1849 0 0,22 3 1 0 0,-8-5-2126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12295 0 0,'0'0'563'0'0,"-2"0"-14"0"0,-6 4-354 0 0,1 2-80 0 0,5-4 995 0 0,0 4-110 0 0,2-5-973 0 0,-1-1 0 0 0,1 1 0 0 0,0-1-1 0 0,-1 1 1 0 0,1-1 0 0 0,0 1 0 0 0,-1-1 0 0 0,1 1-1 0 0,0-1 1 0 0,0 1 0 0 0,0-1 0 0 0,-1 1 0 0 0,1 0 0 0 0,0-1-1 0 0,0 1 1 0 0,0-1 0 0 0,0 1 0 0 0,0 1 0 0 0,-1 4 16 0 0,1 0 1 0 0,0 0 0 0 0,0 0 0 0 0,1 0-1 0 0,1 11 1 0 0,21 53-25 0 0,8 3-731 0 0,-5-14-1112 0 0,-24-57 460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1 2303 0 0,'-2'1'12578'0'0,"-9"5"-12363"0"0,1 1 0 0 0,1 1 0 0 0,-1-1 0 0 0,1 1 1 0 0,-14 18-1 0 0,-21 17-390 0 0,4-7-53 0 0,22-19-44 0 0,-36 25 0 0 0,-23 12-583 0 0,31-21-772 0 0,-1-2 1 0 0,-77 38-1 0 0,96-58 160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6911 0 0,'0'0'978'0'0,"2"-1"406"0"0,30-23 4531 0 0,-26 21-5822 0 0,1-1 0 0 0,-1 1 0 0 0,1 1 0 0 0,0-1 0 0 0,0 1 0 0 0,12-2 0 0 0,15-1-67 0 0,-14 3-480 0 0,-1-2 1 0 0,1 0 0 0 0,-1-1-1 0 0,21-8 1 0 0,-5 1-1748 0 0,-19 6-2021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4143 0 0,'2'-2'5512'0'0,"12"-10"485"0"0,4 4-4881 0 0,-10 6-1210 0 0,0 1 0 0 0,0 0-1 0 0,9-1 1 0 0,1 3 94 0 0,-9 1-9 0 0,1 1-1 0 0,-1 1 1 0 0,1-1-1 0 0,-1 2 1 0 0,0-1-1 0 0,0 1 1 0 0,16 12-1 0 0,19 11-692 0 0,7 1-1572 0 0,-23-17-2642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1375 0 0,'1'-3'107'0'0,"3"-8"984"0"0,1 1 1 0 0,0 0-1 0 0,0 0 0 0 0,1 0 1 0 0,1 1-1 0 0,0-1 0 0 0,9-9 0 0 0,19-14-362 0 0,-24 23-624 0 0,0 0 0 0 0,10-14 0 0 0,-14 14-99 0 0,1 2-1 0 0,0-1 0 0 0,0 1 0 0 0,1 1 0 0 0,11-9 0 0 0,74-44-661 0 0,-92 59 512 0 0,2 0-294 0 0,-4 1 424 0 0,0 0 1 0 0,0 0 0 0 0,0 0-1 0 0,1-1 1 0 0,-1 1 0 0 0,0 0 0 0 0,0 0-1 0 0,1 0 1 0 0,-1 0 0 0 0,0 0-1 0 0,0 0 1 0 0,1 0 0 0 0,-1 0 0 0 0,0 0-1 0 0,0-1 1 0 0,1 1 0 0 0,-1 0-1 0 0,0 0 1 0 0,0 0 0 0 0,1 1-1 0 0,-1-1 1 0 0,0 0 0 0 0,0 0 0 0 0,1 0-1 0 0,-1 0 1 0 0,0 0 0 0 0,0 0-1 0 0,1 0 1 0 0,-1 0 0 0 0,0 0 0 0 0,0 1-1 0 0,0-1 1 0 0,1 0 0 0 0,-1 0-1 0 0,-12 31-41 0 0,9-23 35 0 0,0 0-1 0 0,0 0 1 0 0,-1 0-1 0 0,0-1 0 0 0,0 0 1 0 0,-1 1-1 0 0,-9 10 0 0 0,-4 3-150 0 0,14-16 122 0 0,0 0 0 0 0,0 0 0 0 0,-1-1 0 0 0,1 1 0 0 0,-1-1 0 0 0,0 0 0 0 0,0-1 0 0 0,-7 5 0 0 0,5-5 22 0 0,1 0 0 0 0,0 1 0 0 0,0-1 0 0 0,0 1-1 0 0,1 1 1 0 0,-1-1 0 0 0,1 1 0 0 0,0 0 0 0 0,-6 7-1 0 0,10-10 97 0 0,-1 0 0 0 0,0 0 0 0 0,0 0 0 0 0,1 0-1 0 0,-1 0 1 0 0,-1-1 0 0 0,1 1 0 0 0,0-1 0 0 0,0 1 0 0 0,-1-1-1 0 0,1 0 1 0 0,0 0 0 0 0,-1 0 0 0 0,1 0 0 0 0,-1-1 0 0 0,0 1-1 0 0,1-1 1 0 0,-1 1 0 0 0,1-1 0 0 0,-4 0 0 0 0,5 0-48 0 0,1 0 0 0 0,-1 0 1 0 0,1 0-1 0 0,-1 0 1 0 0,0 0-1 0 0,1-1 0 0 0,-1 1 1 0 0,1 0-1 0 0,-1 0 1 0 0,1-1-1 0 0,-1 1 0 0 0,1 0 1 0 0,-1-1-1 0 0,1 1 1 0 0,-1 0-1 0 0,1-1 0 0 0,-1 1 1 0 0,1-1-1 0 0,-1 1 0 0 0,1-1 1 0 0,0 1-1 0 0,-1-1 1 0 0,1 1-1 0 0,0-1 0 0 0,0 1 1 0 0,-1-1-1 0 0,1 0 1 0 0,0 1-1 0 0,0-1 0 0 0,0 1 1 0 0,0-1-1 0 0,0 0 1 0 0,0 1-1 0 0,-1-1 0 0 0,2 1 1 0 0,-1-1-1 0 0,0 0 0 0 0,0 1 1 0 0,0-1-1 0 0,0 1 1 0 0,0-1-1 0 0,0 0 0 0 0,1 1 1 0 0,-1-1-1 0 0,0 0 1 0 0,1 0-52 0 0,1-11 59 0 0,1 0-1 0 0,1 1 1 0 0,0 0 0 0 0,1-1-1 0 0,0 1 1 0 0,0 1-1 0 0,1-1 1 0 0,8-10-1 0 0,11-11 349 0 0,29-30 0 0 0,-51 58-330 0 0,7-8-25 0 0,1 2-22 0 0,0 5-10 0 0,-6 3-33 0 0,3-1 20 0 0,-6 3-35 0 0,-4 1-336 0 0,-35 28 49 0 0,19-14 135 0 0,-24 15 0 0 0,-29 19 85 0 0,69-48 206 0 0,-1 0-20 0 0,2 0-52 0 0,0-1 0 0 0,0 1 0 0 0,0-1 0 0 0,-1 1 0 0 0,1-1 0 0 0,0 0-1 0 0,0 0 1 0 0,0 1 0 0 0,-1-1 0 0 0,-1 0 0 0 0,3 0-5 0 0,0 0 0 0 0,-1 0 0 0 0,1-1 0 0 0,0 1 0 0 0,0 0 0 0 0,-1 0 0 0 0,1 0 0 0 0,0 0 0 0 0,0 0 0 0 0,-1 0 0 0 0,1-1 0 0 0,0 1 0 0 0,0 0 0 0 0,0 0 0 0 0,-1 0 0 0 0,1-1 0 0 0,0 1 0 0 0,0 0 0 0 0,0 0 0 0 0,0 0 0 0 0,0-1 0 0 0,-1 1 0 0 0,1 0 0 0 0,0 0 0 0 0,0-1 0 0 0,0 1 0 0 0,0 0 0 0 0,0-1 0 0 0,0 1 0 0 0,0-4 5 0 0,1 1 0 0 0,-1-1 0 0 0,1 1 0 0 0,0-1 0 0 0,0 1-1 0 0,1-5 1 0 0,2-1 5 0 0,0 0-1 0 0,0 1 0 0 0,0-1 0 0 0,1 1 1 0 0,1 0-1 0 0,11-14 0 0 0,44-39 79 0 0,-50 51-89 0 0,5-4-7 0 0,-13 14-7 0 0,2-3-15 0 0,28-29-13 0 0,-31 30-39 0 0,-7 3-263 0 0,-1 0 291 0 0,1 1-1 0 0,0-1 0 0 0,0 1 0 0 0,-6 3 0 0 0,-3 0 4 0 0,9-3 30 0 0,0 0-1 0 0,0 1 1 0 0,-1 0 0 0 0,2-1-1 0 0,-1 2 1 0 0,0-1-1 0 0,0 0 1 0 0,1 1-1 0 0,0 0 1 0 0,-7 8-1 0 0,8-9 18 0 0,-1 1 0 0 0,0-1 0 0 0,0 0 0 0 0,-6 4 0 0 0,10-7 0 0 0,-11 10 0 0 0,7-7 0 0 0,-4 11 0 0 0,3-4 0 0 0,5-9 0 0 0,-1 0 0 0 0,1-1 0 0 0,-1 1 0 0 0,1 0 0 0 0,0-1 0 0 0,0 1 0 0 0,-1-1 0 0 0,1 1 0 0 0,0-1 0 0 0,0 1 0 0 0,0 0 0 0 0,0-1 0 0 0,0 1 0 0 0,-1 0 0 0 0,1-1 0 0 0,1 2 0 0 0,-1-2 0 0 0,1 0 0 0 0,-1 1 0 0 0,1-1 0 0 0,-1 0 0 0 0,1 1 0 0 0,0-1 0 0 0,-1 0 0 0 0,1 0 0 0 0,0 0 0 0 0,-1 0 0 0 0,1 0 0 0 0,0 0 0 0 0,-1 0 0 0 0,1 0 0 0 0,0 0 0 0 0,1 0 0 0 0,12 2 0 0 0,10-2 0 0 0,-14-2 0 0 0,0-1 0 0 0,15-5 0 0 0,-9 3 0 0 0,2-1 0 0 0,-17 6 0 0 0,-1 0 0 0 0,1-1 0 0 0,-1 1 0 0 0,1 0 0 0 0,0 0 0 0 0,0 0 0 0 0,-1-1 0 0 0,1 1 0 0 0,0 0 0 0 0,-1 0 0 0 0,1 0 0 0 0,0 0 0 0 0,-1 0 0 0 0,1 1 0 0 0,0-1 0 0 0,-1 0 0 0 0,1 0 0 0 0,0 0 0 0 0,0 1 0 0 0,0 0-10 0 0,0 0 0 0 0,-1 1 0 0 0,1-1 0 0 0,-1 0 0 0 0,1 1-1 0 0,-1-1 1 0 0,1 0 0 0 0,-1 1 0 0 0,0-1 0 0 0,0 1 0 0 0,0-1-1 0 0,0 0 1 0 0,0 1 0 0 0,0-1 0 0 0,0 1 0 0 0,0-1 0 0 0,0 1-1 0 0,-1-1 1 0 0,1 0 0 0 0,0 1 0 0 0,-2 1 0 0 0,1 2-41 0 0,-1-1 1 0 0,0 1-1 0 0,0-1 1 0 0,0 0-1 0 0,0 0 1 0 0,-3 4-1 0 0,-50 68-964 0 0,51-72 889 0 0,-5 6 100 0 0,0 1 41 0 0,2 0 76 0 0,6-9 82 0 0,1-3-119 0 0,0 0 0 0 0,1 0 1 0 0,-1-1-1 0 0,0 1 0 0 0,1 0 0 0 0,-1 0 0 0 0,1 0 0 0 0,-1 0 1 0 0,1 0-1 0 0,-1-1 0 0 0,1 1 0 0 0,0 0 0 0 0,-1 0 0 0 0,1 1 1 0 0,0-1-1 0 0,1-1 0 0 0,19-15 154 0 0,-3 4 16 0 0,8-10 131 0 0,0 1 0 0 0,41-25-1 0 0,-4 14 22 0 0,-48 27-316 0 0,0 5-48 0 0,-4 3-38 0 0,-9-1-106 0 0,-2 1-174 0 0,3 6 140 0 0,-2-6-62 0 0,-3 2-290 0 0,-12 23 223 0 0,10-16 226 0 0,-2 0 0 0 0,1-1 0 0 0,-1 0 0 0 0,-10 13 0 0 0,5-9 10 0 0,-11 20 0 0 0,17-25 52 0 0,-1 0 1 0 0,1 0-1 0 0,-2-1 0 0 0,1 0 0 0 0,-1 0 1 0 0,0-1-1 0 0,-14 12 0 0 0,16-15 41 0 0,-1 0 0 0 0,1 0 0 0 0,1 1 0 0 0,-1-1 0 0 0,0 1 0 0 0,1 0 0 0 0,-7 12 0 0 0,11-17-28 0 0,0 0 0 0 0,0 0 0 0 0,-1 1 0 0 0,1-1 0 0 0,0 0 0 0 0,0 1-1 0 0,0-1 1 0 0,0 0 0 0 0,0 1 0 0 0,-1-1 0 0 0,1 0 0 0 0,0 0 0 0 0,0 1 0 0 0,-1-1-1 0 0,1 0 1 0 0,0 0 0 0 0,0 1 0 0 0,-1-1 0 0 0,1 0 0 0 0,0 0 0 0 0,-1 0 0 0 0,1 0-1 0 0,0 0 1 0 0,-1 1 0 0 0,1-1 0 0 0,0 0 0 0 0,-1 0 0 0 0,1 0 0 0 0,0 0 0 0 0,-1 0-1 0 0,1 0 1 0 0,-1 0 0 0 0,1 0 0 0 0,-1 0 0 0 0,1 0 0 0 0,0 0-1 0 0,-1 0 1 0 0,1 0 0 0 0,0 0 0 0 0,-1 0 0 0 0,1 0-1 0 0,0 0 1 0 0,-1 0 0 0 0,1 0 0 0 0,0 0 0 0 0,0 0-1 0 0,-1 1 1 0 0,1-1 0 0 0,0 0 0 0 0,-1 0 0 0 0,1 0-1 0 0,0 0 1 0 0,0 1 0 0 0,-1-1 0 0 0,1 0 0 0 0,0 0 0 0 0,0 1-1 0 0,0-1 1 0 0,-1 0 0 0 0,1 1 0 0 0,0-1 0 0 0,0 1-1 0 0,-1-1 21 0 0,-5 10 467 0 0,8-12-434 0 0,8-4-50 0 0,-1 0 0 0 0,10-11 0 0 0,18-11 38 0 0,-34 25-47 0 0,0 1 0 0 0,1-1 0 0 0,-1 0 0 0 0,0 1 0 0 0,4-7 0 0 0,-3 4 0 0 0,0 1 0 0 0,0 0 0 0 0,1 0 0 0 0,-1 0 0 0 0,1 1 0 0 0,0-1 0 0 0,0 1 0 0 0,0 0 0 0 0,6-2 0 0 0,-9 4 0 0 0,0 0 0 0 0,-1 0 0 0 0,1 0 0 0 0,0 0 0 0 0,0 0 0 0 0,-1 0 0 0 0,1-1 0 0 0,-1 1 0 0 0,3-4 0 0 0,12-11-12 0 0,-15 15-53 0 0,-3 4-1304 0 0,-20 23 764 0 0,17-18 445 0 0,-1 0 1 0 0,0 0-1 0 0,-1-1 0 0 0,0 0 0 0 0,0 0 1 0 0,-1-1-1 0 0,-13 9 0 0 0,8-8 100 0 0,1 0 0 0 0,0 1 0 0 0,0 1 0 0 0,1 0 0 0 0,-14 14 0 0 0,-8 7 248 0 0,23-21 168 0 0,-1 0 1 0 0,-9 12-1 0 0,19-19 638 0 0,3-5-860 0 0,5-6-57 0 0,0 0 1 0 0,1 1-1 0 0,0-1 0 0 0,1 1 0 0 0,11-8 0 0 0,32-27 102 0 0,-34 28-123 0 0,0 0-1 0 0,34-21 0 0 0,-20 16 27 0 0,39-32-1 0 0,-42 29-54 0 0,47-27-1 0 0,-49 33-25 0 0,-19 11 2 0 0,0 0 0 0 0,0 1 0 0 0,1 1 0 0 0,0-1 0 0 0,0 2 0 0 0,14-5 0 0 0,-20 7-162 0 0,-3 1 146 0 0,0 0 1 0 0,0 1-1 0 0,0-1 1 0 0,0 0-1 0 0,0 0 1 0 0,0 1-1 0 0,0-1 1 0 0,0 0-1 0 0,1 0 1 0 0,-1 1-1 0 0,0-1 1 0 0,0 0-1 0 0,0 0 1 0 0,0 0-1 0 0,1 1 1 0 0,-1-1-1 0 0,0 0 1 0 0,0 0-1 0 0,0 0 0 0 0,1 0 1 0 0,-1 1-1 0 0,0-1 1 0 0,0 0-1 0 0,0 0 1 0 0,1 0-1 0 0,-1 0 1 0 0,1 0-9 0 0,-1 0-1 0 0,0 1 1 0 0,1-1 0 0 0,-1 0 0 0 0,0 0 0 0 0,0 0-1 0 0,1 0 1 0 0,-1 1 0 0 0,0-1 0 0 0,0 0 0 0 0,1 0-1 0 0,-1 0 1 0 0,0 1 0 0 0,0-1 0 0 0,0 0 0 0 0,1 1-1 0 0,-1-1 1 0 0,0 0 0 0 0,0 0 0 0 0,0 1 0 0 0,0-1-1 0 0,0 0 1 0 0,1 1 0 0 0,-1-1 0 0 0,0 0 0 0 0,0 1-1 0 0,0-1 1 0 0,0 0 0 0 0,0 1 0 0 0,0-1 0 0 0,0 0-1 0 0,0 0 1 0 0,0 1 0 0 0,0-1 0 0 0,-1 0 0 0 0,1 1-1 0 0,-4 16-274 0 0,-2 0 0 0 0,0 0 0 0 0,0-1 0 0 0,-2 0 0 0 0,-17 29 0 0 0,-60 70 126 0 0,70-96 208 0 0,-11 12 422 0 0,-1-2-1 0 0,-52 45 1 0 0,36-45 402 0 0,23-16-393 0 0,18-12 1029 0 0,3-4-1268 0 0,2-6-196 0 0,1 0 0 0 0,0 1 1 0 0,0 0-1 0 0,0 0 1 0 0,1 0-1 0 0,11-13 1 0 0,44-42 12 0 0,-13 14-53 0 0,-33 34-4 0 0,0 1 0 0 0,1 1 0 0 0,1 1 0 0 0,0 0 0 0 0,28-16 0 0 0,-39 25-23 0 0,-1-1 0 0 0,0 1 0 0 0,0-1 0 0 0,0 0-1 0 0,0 0 1 0 0,-1 0 0 0 0,0 0 0 0 0,0-1 0 0 0,3-5-1 0 0,-5 9-64 0 0,-1 6-269 0 0,0 0 333 0 0,-1 0 1 0 0,0 0-1 0 0,0 0 0 0 0,-1 0 1 0 0,1 0-1 0 0,-1 0 1 0 0,0-1-1 0 0,-1 1 0 0 0,-2 5 1 0 0,-6 6-9 0 0,-17 21 0 0 0,12-18 13 0 0,-35 37-3 0 0,35-41 25 0 0,1 1 0 0 0,-16 23-1 0 0,18-18 6 0 0,7-11 7 0 0,-1-1 0 0 0,-12 16-1 0 0,16-21 44 0 0,-1 4-22 0 0,3-6 178 0 0,5-3-116 0 0,9-4-10 0 0,0 0 1 0 0,1-1-1 0 0,-2-1 1 0 0,1 0-1 0 0,-1-1 1 0 0,17-13-1 0 0,-1 1 18 0 0,-20 15-86 0 0,0 0-1 0 0,14-13 1 0 0,19-28-986 0 0,-21 22 372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260 199 5983 0 0,'0'0'919'0'0,"1"2"-620"0"0,-1-2-298 0 0,1 1 0 0 0,-1-1-1 0 0,0 1 1 0 0,0-1 0 0 0,1 0 0 0 0,-1 1 0 0 0,0-1 0 0 0,0 1 0 0 0,0-1 0 0 0,1 1 0 0 0,-1-1 0 0 0,0 1 0 0 0,0-1 0 0 0,0 1 0 0 0,0-1 0 0 0,0 1-1 0 0,0-1 1 0 0,0 1 0 0 0,0-1 0 0 0,0 1 0 0 0,0-1 0 0 0,0 1 0 0 0,-11 8-98 0 0,-3-2 54 0 0,3-7 30 0 0,7 0 29 0 0,0 0 0 0 0,0 0 1 0 0,0 0-1 0 0,0 1 0 0 0,0-1 1 0 0,0 1-1 0 0,-6 2 0 0 0,-25 1 551 0 0,29-4-396 0 0,0 0 0 0 0,0 1 0 0 0,0 0 0 0 0,0 0-1 0 0,-1 1 1 0 0,-9 3 0 0 0,-16 6 1154 0 0,7-4-341 0 0,23-6-240 0 0,2-4-617 0 0,2-6-101 0 0,1-1-1 0 0,-1 1 1 0 0,1 0-1 0 0,1 0 1 0 0,8-15-1 0 0,-4 11 26 0 0,0 1 0 0 0,1 0-1 0 0,0 1 1 0 0,1 0 0 0 0,17-15-1 0 0,-22 20 46 0 0,1 1 0 0 0,-1-1 0 0 0,-1 0 0 0 0,7-10 0 0 0,-8 11 5 0 0,1 0 1 0 0,-1 0 0 0 0,1 0 0 0 0,0 1-1 0 0,0-1 1 0 0,0 1 0 0 0,6-4 0 0 0,-3 2 128 0 0,-5 3-198 0 0,16-9 238 0 0,-7 6-232 0 0,-9 5-119 0 0,-3 6-167 0 0,-1 0 169 0 0,0 0 0 0 0,0-1 0 0 0,0 1 0 0 0,-1-1 0 0 0,1 1 0 0 0,-1-1 0 0 0,-4 5 0 0 0,-1 2-50 0 0,-3 8-87 0 0,6-11 73 0 0,0 0-1 0 0,0 0 1 0 0,-1 0 0 0 0,0 0-1 0 0,-11 9 1 0 0,0 0-153 0 0,1 0 0 0 0,-26 36 0 0 0,-2 3 1 0 0,36-49 280 0 0,6-4 17 0 0,0-1-1 0 0,-1 1 1 0 0,1-1 0 0 0,0 1-1 0 0,0 0 1 0 0,1 0-1 0 0,-1 0 1 0 0,0 0 0 0 0,1 0-1 0 0,-2 4 1 0 0,-4 4 192 0 0,5-9-154 0 0,0 0 755 0 0,4-5-687 0 0,3-3-54 0 0,0-2-17 0 0,0 1 0 0 0,0 0 0 0 0,1 0 0 0 0,0 1 0 0 0,1-1 0 0 0,-1 2-1 0 0,9-7 1 0 0,-2 2-18 0 0,-1 0 0 0 0,0-1 0 0 0,17-20 0 0 0,-16 17-19 0 0,0 1 0 0 0,22-18 0 0 0,-9 12 22 0 0,1 2-1 0 0,41-19 0 0 0,-51 30-21 0 0,-2 6-14 0 0,-12 0-68 0 0,-8 8-356 0 0,0 0 280 0 0,0-1 0 0 0,-1 1 0 0 0,0-1 0 0 0,-13 11 0 0 0,11-11 24 0 0,1 1-1 0 0,-1 0 1 0 0,-9 15 0 0 0,13-16 83 0 0,0 0 1 0 0,-1 0-1 0 0,1-1 0 0 0,-1 1 1 0 0,-1-1-1 0 0,0 0 0 0 0,0 0 1 0 0,0-1-1 0 0,-12 9 0 0 0,6-7 115 0 0,1 1 0 0 0,0 1 0 0 0,-18 18 0 0 0,27-26 663 0 0,15-1-534 0 0,-10-1-174 0 0,1-1-1 0 0,-1 1 1 0 0,0-1 0 0 0,1 1-1 0 0,-1-1 1 0 0,0 0-1 0 0,0 0 1 0 0,0 0-1 0 0,5-5 1 0 0,17-11 35 0 0,4 1 19 0 0,-22 13-65 0 0,0 0 0 0 0,0 0 0 0 0,0 0 0 0 0,0 1 0 0 0,1 0 0 0 0,-1 0 0 0 0,1 1-1 0 0,12-3 1 0 0,-3 5-8 0 0,0 0-12 0 0,-6 5-73 0 0,-9-4-114 0 0,-5 1-249 0 0,-90 76-1068 0 0,43-40 1125 0 0,8-5 1186 0 0,-49 28 0 0 0,81-57 340 0 0,11-8 100 0 0,12-8-720 0 0,97-61-352 0 0,-69 47-166 0 0,-15 10 3 0 0,-14 7 0 0 0,1 1 0 0 0,0 0 0 0 0,0 1 0 0 0,1 0 0 0 0,21-6 0 0 0,153-32-680 0 0,-186 45 359 0 0,2 5-240 0 0,-4-5 537 0 0,1 0 0 0 0,-1 1 0 0 0,0-1 0 0 0,0 0 0 0 0,1 0 0 0 0,-1 0 0 0 0,0 1 0 0 0,0-1 0 0 0,1 0 0 0 0,-1 0 0 0 0,0 1 0 0 0,0-1 0 0 0,0 0 0 0 0,0 0 0 0 0,1 1 0 0 0,-1-1 0 0 0,0 0 0 0 0,0 0 0 0 0,0 1 1 0 0,0-1-1 0 0,0 0 0 0 0,0 1 0 0 0,0-1 0 0 0,0 0 0 0 0,0 1 0 0 0,0-1 0 0 0,0 0 0 0 0,0 0 0 0 0,0 1 0 0 0,0-1 0 0 0,0 0 0 0 0,0 1 0 0 0,0-1 0 0 0,0 0 0 0 0,-1 1 0 0 0,-1 5-199 0 0,-2 1 0 0 0,1-1 1 0 0,-1 0-1 0 0,0 0 0 0 0,-1 0 0 0 0,1 0 1 0 0,-1-1-1 0 0,-10 9 0 0 0,-53 38-533 0 0,29-25 745 0 0,-29 17 636 0 0,46-31 688 0 0,-31 25 2661 0 0,55-39-3837 0 0,15-12-4 0 0,-14 10-112 0 0,1 0 1 0 0,0 0-1 0 0,0 0 1 0 0,0 1-1 0 0,5-3 1 0 0,21-6-7 0 0,-15 6-15 0 0,0-1 0 0 0,15-8-1 0 0,1-4-4 0 0,-3 2 32 0 0,31-14 1 0 0,-36 23-112 0 0,-21 7 48 0 0,1-1-1 0 0,0 1 1 0 0,-1-1 0 0 0,1 0-1 0 0,-1 0 1 0 0,1 0 0 0 0,-1 0-1 0 0,1-1 1 0 0,-1 1-1 0 0,0-1 1 0 0,3-1 0 0 0,-3 1-312 0 0,-5 5-1890 0 0,-3 3 1942 0 0,-1 0-1 0 0,-11 8 0 0 0,-15 12-237 0 0,9-3 568 0 0,-1-2 0 0 0,-1 0-1 0 0,-1-2 1 0 0,-39 21-1 0 0,61-37 108 0 0,-1 0 0 0 0,1 1 0 0 0,0 0-1 0 0,0 0 1 0 0,1 1 0 0 0,-5 4 0 0 0,7-7 265 0 0,0 0-23 0 0,2-2-377 0 0,0 0 1 0 0,0 1 0 0 0,0-1-1 0 0,-1 0 1 0 0,1 0-1 0 0,0 1 1 0 0,0-1-1 0 0,0 0 1 0 0,-1 0-1 0 0,1 1 1 0 0,0-1-1 0 0,0 0 1 0 0,0 0-1 0 0,0 1 1 0 0,0-1-1 0 0,0 0 1 0 0,0 1-1 0 0,0-1 1 0 0,0 0-1 0 0,0 0 1 0 0,0 1-1 0 0,0-1 1 0 0,0 0-1 0 0,0 1 1 0 0,0-1-1 0 0,0 0 1 0 0,0 1-1 0 0,0-1 1 0 0,0 0-1 0 0,0 0 1 0 0,0 1-1 0 0,1-1 1 0 0,-1 0-1 0 0,0 0 1 0 0,0 1-1 0 0,0-1 1 0 0,1 0-1 0 0,-1 0 1 0 0,0 0 0 0 0,0 1-1 0 0,1-1 1 0 0,0 1 35 0 0,1 0 1 0 0,0 0 0 0 0,-1-1 0 0 0,1 1 0 0 0,0 0 0 0 0,0-1 0 0 0,-1 0 0 0 0,3 1 0 0 0,5 0 80 0 0,-1 0 0 0 0,1-1 1 0 0,13-1-1 0 0,32-7-127 0 0,-1-3 0 0 0,-1-2 0 0 0,100-39 0 0 0,-115 40-1324 0 0,-25 3-112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3.9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9 691 345 0,'0'0'31'0,"0"0"-31"0,0 0 0 0,0 0 0 0,0 0 130 0,0 0 20 15,0 0 4-15,0 0 1 0,-5 8-55 0,5-8-10 16,0 0-2-16,0 0-1 0,-8 7-10 0,8-7-1 15,0 0-1-15,0 0 0 0,0 0-14 0,0 0-2 0,0 0-1 0,0 0 0 16,0 0-14-16,0 0-2 0,0 0-1 0,0 0 0 16,0 0-23-16,0 0-5 0,0 0-1 0,0 0 0 15,0 0-12-15,0 0 11 0,0 0-11 0,0 0 10 16,8-4-10-16,1-3 0 0,0-5 0 0,-1 4 0 16,1-3-20-16,4 3 0 0,-4-3 0 0,4 3 0 15,0-4-24-15,0 5-4 0,-5-5 0 16,5 1-1-1,0-1-5-15,-4 0-1 0,4 1 0 0,4-1 0 16,-4 1-12-16,0-5-2 0,5 5-1 0,-5-5 0 16,-5 5-23-16,5-1-5 0,0 1-1 0,0-1 0 15,-4 4 22-15,4 1 4 0,0-1 1 0,0 0 0 0,-13 8 45 0,9-7 10 0,-1-5 1 0,5 1 1 16,-4-1 71-16,0 0 13 0,-9 12 3 0,17-7 1 16,0 3 40-16,-4 4 8 0,-13 0 2 0,0 0 0 0,9-4-39 15,-9 4-7-15,0-8-1 0,0 1-1 0,9 3-35 0,-9 4-6 16,0 0-2-16,0 0 0 0,-4-4-24 0,4 4-8 15,8-8 0-15,-3 4 0 0,-10 0-15 0,10 1-6 16,-1-1-2-16,5-4 0 16,-9 0-36-16,0 4-7 0,4-3-2 0,-4-1 0 15,4 8-19-15,5-8-4 0,0 1-1 0,-1 3 0 16,-8 4 22-16,5-4 4 0,-1-4 1 0,5 1 0 0,-5-1 44 0,5 4 9 0,-5-4 1 16,5 8 1-16,-1-7 10 0,1 3 8 0,-5 0-8 15,5 0 11-15,0-4 5 0,-1 4 2 0,1-3 0 0,-5 7 0 16,5-4 8-16,0 0 2 0,-1 4 0 0,-3-4 0 15,8 0 9 1,-5 0 3-16,-3-3 0 0,3 7 0 0,1 0-18 0,4 0-3 16,-9-8-1-16,9 4 0 0,-8 0-18 0,3 1 0 15,5-5 8-15,0 0-8 16,0 0-40-16,-4 1-11 0,0 3-2 0,4 0-1 16,0-4-52-16,-5 4-10 0,5-3-3 0,-4-1 0 15,0 4 61-15,4-4 12 0,-5 5 2 0,5-1 1 0,-4 0 55 0,0 0 10 0,-1 0 2 0,1 4 1 16,4-4 75-16,-13 4 14 0,0 0 3 0,9 0 1 15,-9 0-2-15,0 0 0 0,0 0 0 0,13 4 0 16,-5-4-23-16,-8 0-5 0,0 0 0 0,13 0-1 16,-13 0-27-16,0 0-6 0,0 0-1 0,0 0 0 0,0 0-34 15,13-4-7-15,-4 4-2 0,-9 0 0 16,0 0-30-16,13-7-5 0,-4-1-2 16,4 4-488-16,-5-4-97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1839 0 0,'0'0'527'0'0,"3"-3"1538"0"0,25-23 4003 0 0,4-1-3282 0 0,69-49-2125 0 0,6 11-1932 0 0,-92 59 427 0 0,-12 5 666 0 0,0 0-380 0 0,-7 15-4773 0 0,0-3 4975 0 0,-1-1 1 0 0,0 1-1 0 0,0-1 1 0 0,-10 13-1 0 0,-38 48 6436 0 0,54-74-5947 0 0,4-9-38 0 0,1 0 0 0 0,1 1-1 0 0,-1-1 1 0 0,2 1 0 0 0,17-20-1 0 0,-4 8 73 0 0,35-29 0 0 0,-45 44-141 0 0,-9 7 49 0 0,0-1-16 0 0,6-5-38 0 0,-6 6 7 0 0,-3 4-87 0 0,0 3 44 0 0,-1 0-1 0 0,0 0 1 0 0,0-1-1 0 0,0 1 1 0 0,-1-1-1 0 0,0 1 1 0 0,0-1-1 0 0,-4 6 1 0 0,-5 3-65 0 0,-19 19 0 0 0,10-12 55 0 0,-41 35 404 0 0,61-54-244 0 0,-23 19 233 0 0,23-20 26 0 0,0 0 1 0 0,-1 0 0 0 0,1 0-1 0 0,-1 0 1 0 0,1 0 0 0 0,-1-1-1 0 0,1 1 1 0 0,-4 0 0 0 0,7-3-270 0 0,4-7-93 0 0,1 0 1 0 0,0 0-1 0 0,0 1 1 0 0,0 0-1 0 0,1 0 1 0 0,1 1-1 0 0,12-9 1 0 0,85-46-13 0 0,-95 56-11 0 0,5-3-9 0 0,-2 5-13 0 0,-12 3-58 0 0,-1 4-502 0 0,0 2 531 0 0,-1 0 1 0 0,0 0-1 0 0,0 0 0 0 0,0 1 1 0 0,0-1-1 0 0,-1-1 1 0 0,0 1-1 0 0,0 0 0 0 0,0 0 1 0 0,-1 0-1 0 0,1 0 1 0 0,-1-1-1 0 0,-4 9 0 0 0,-6 7-12 0 0,-24 33-1 0 0,13-22 34 0 0,2 0-22 0 0,14-21 100 0 0,6-8 225 0 0,2-2-275 0 0,0 0 1 0 0,0-1 0 0 0,0 1 0 0 0,0-1-1 0 0,0 1 1 0 0,0-1 0 0 0,0 0-1 0 0,-1 1 1 0 0,1-1 0 0 0,0 0 0 0 0,1-1-1 0 0,0 0 7 0 0,78-71 64 0 0,-63 54-57 0 0,2 1 1 0 0,0 1 0 0 0,1 0 0 0 0,1 2-1 0 0,27-16 1 0 0,5 3-22 0 0,-36 22 0 0 0,-4 2-22 0 0,-10 3-86 0 0,-5 5-635 0 0,-3 5 660 0 0,0 0 0 0 0,-2 0-1 0 0,1 0 1 0 0,-1-1 0 0 0,0 1 0 0 0,-10 7 0 0 0,-56 43-752 0 0,12-11 501 0 0,-112 85 2889 0 0,171-132-1400 0 0,5-3-1081 0 0,55-48-304 0 0,1 4 1 0 0,89-54-1 0 0,-115 85-185 0 0,-30 14 131 0 0,2-4-104 0 0,-1 4-1172 0 0,-15 14 1522 0 0,-1-1 0 0 0,0 0 0 0 0,0-1 0 0 0,-16 11 0 0 0,-9 8 124 0 0,17-12 77 0 0,-132 119 1816 0 0,128-112-1715 0 0,15-15-123 0 0,0-1 0 0 0,-12 10 1 0 0,0-2 191 0 0,20-16-32 0 0,2-3-241 0 0,11-13-57 0 0,-7 8-21 0 0,0 1 1 0 0,0 0-1 0 0,1 0 1 0 0,-1 0-1 0 0,1 1 1 0 0,9-7-1 0 0,-3 5-260 0 0,-5 3 20 0 0,0 0 0 0 0,-1 0 0 0 0,0-1 0 0 0,9-7 0 0 0,9-19-666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250 357 8143 0 0,'0'0'910'0'0,"4"0"-712"0"0,7 0-76 0 0,-3 1-82 0 0,0-1-1 0 0,0-1 1 0 0,0 1-1 0 0,0-1 1 0 0,0-1-1 0 0,0 1 1 0 0,-1-1-1 0 0,9-3 1 0 0,-2 0-1642 0 0,-24 13-1874 0 0,-17 17 3215 0 0,19-17 342 0 0,0-1-1 0 0,0 1 1 0 0,-1-1-1 0 0,-17 10 1 0 0,-11 4 1358 0 0,-63 47 0 0 0,83-56-508 0 0,-1 0 0 0 0,0-1-1 0 0,-25 11 1 0 0,42-22-908 0 0,0 0 0 0 0,1 1 0 0 0,-1-1 0 0 0,0 0 0 0 0,0 0-1 0 0,1 0 1 0 0,-1 0 0 0 0,0 0 0 0 0,0 0 0 0 0,1 0 0 0 0,-1 0 0 0 0,0 0 0 0 0,0 0 0 0 0,-1 0 0 0 0,0-1 37 0 0,-8-2 95 0 0,9 3-145 0 0,-2-4 8 0 0,7-12-16 0 0,2 2-2 0 0,1 0 0 0 0,1 0 0 0 0,1 1 0 0 0,0 0 0 0 0,17-19 0 0 0,5-7 11 0 0,-5 1 78 0 0,-18 24-10 0 0,2 0 0 0 0,-1 1 0 0 0,1 1 0 0 0,1-1 0 0 0,13-10 0 0 0,8-7 364 0 0,19-16 459 0 0,-50 45-958 0 0,-3 2-95 0 0,-20 14 21 0 0,0 1 52 0 0,0-2 0 0 0,-1 0 0 0 0,-43 17 0 0 0,61-28 63 0 0,4-2 11 0 0,0 0 1 0 0,-1 0-1 0 0,1 0 1 0 0,-1 0-1 0 0,0-1 1 0 0,1 1-1 0 0,-1 0 1 0 0,1-1-1 0 0,-1 0 1 0 0,-3 1-1 0 0,-3 0 9 0 0,6 0 7 0 0,0-1 0 0 0,0 0 0 0 0,0 1 0 0 0,1 0 0 0 0,-1-1 0 0 0,0 1 0 0 0,0 0 0 0 0,0 0 0 0 0,1 0 0 0 0,-1 0 0 0 0,0 0 0 0 0,1 0 1 0 0,-2 2-1 0 0,0-2 310 0 0,5-2-307 0 0,0-1-1 0 0,0 1 0 0 0,0-1 1 0 0,0 0-1 0 0,-1 0 1 0 0,1 0-1 0 0,-1 0 1 0 0,1 0-1 0 0,-1 0 0 0 0,2-4 1 0 0,-3 5-4 0 0,3-4-8 0 0,-1 2 5 0 0,-1 0-1 0 0,1 0 1 0 0,0 0-1 0 0,0 0 1 0 0,0 0 0 0 0,0 0-1 0 0,1 1 1 0 0,-1-1-1 0 0,1 1 1 0 0,0-1 0 0 0,5-3-1 0 0,20-12-7 0 0,-1-4 0 0 0,-14 11-10 0 0,-3 2-46 0 0,-8 4-8 0 0,3-6 40 0 0,-5 10 21 0 0,0 0 0 0 0,0 1 0 0 0,1-1 0 0 0,-1 0 0 0 0,0 0 1 0 0,0 1-1 0 0,0-1 0 0 0,0 0 0 0 0,0 1 0 0 0,0-1 0 0 0,0 0 0 0 0,0 0 1 0 0,0 1-1 0 0,-1-2 0 0 0,0 1 2 0 0,1 0 0 0 0,-1 0 0 0 0,1 0 0 0 0,-1 0 1 0 0,0 0-1 0 0,0 1 0 0 0,0-1 0 0 0,1 0 0 0 0,-1 1 0 0 0,0-1 0 0 0,-1 0 0 0 0,-5-2 75 0 0,0 0 0 0 0,0 1-1 0 0,-1 0 1 0 0,1 0 0 0 0,0 0-1 0 0,-13 0 1 0 0,13 1 98 0 0,4 1 712 0 0,11-17-746 0 0,-1 8-151 0 0,-1 0 1 0 0,2 1-1 0 0,-1 0 1 0 0,1 0-1 0 0,1 0 1 0 0,-1 1-1 0 0,1 0 1 0 0,10-5 0 0 0,-10 7-1426 0 0,0-1 0 0 0,12-8 0 0 0,-3-4-3302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62 1727 0 0,'0'0'4272'0'0,"-8"-6"-2401"0"0,-11-6-799 0 0,18 11-692 0 0,-2 0-57 0 0,-1-2-157 0 0,-1 1 1 0 0,1 0-1 0 0,-1 0 1 0 0,1 0-1 0 0,-1 0 1 0 0,0 1-1 0 0,1 0 1 0 0,-7-1-1 0 0,4 1 44 0 0,0-1-1 0 0,-1 0 0 0 0,1 0 1 0 0,0 0-1 0 0,-11-6 0 0 0,14 6-51 0 0,-1 1 0 0 0,1 0 0 0 0,-1 0 0 0 0,0 0 0 0 0,1 1 0 0 0,-1 0 0 0 0,-6 0 0 0 0,2-1-8 0 0,-10 1 266 0 0,1 0 1 0 0,0 1-1 0 0,-27 5 1 0 0,-53 17 273 0 0,73-17-514 0 0,12-2-155 0 0,0 1 1 0 0,0 0 0 0 0,-23 14-1 0 0,29-16-14 0 0,0 1 0 0 0,1 0 0 0 0,0 0 0 0 0,0 0 0 0 0,0 1 0 0 0,0 0 0 0 0,1 0 0 0 0,0 1 0 0 0,-9 11 0 0 0,7-9-13 0 0,-2 8 6 0 0,-7 18 0 0 0,15-31 0 0 0,-4 7 0 0 0,1-1 0 0 0,-5 13 0 0 0,4-2 0 0 0,-3 26 0 0 0,-1 53 0 0 0,4-40 0 0 0,3 20 0 0 0,2-58 0 0 0,-1-13 0 0 0,1 0 0 0 0,1 0 0 0 0,-1 0 0 0 0,1-1 0 0 0,1 1 0 0 0,2 10 0 0 0,1-1 0 0 0,-1-2 1 0 0,-4-11 0 0 0,1-1-1 0 0,-1 1 1 0 0,1-1-1 0 0,0 1 1 0 0,1-1 0 0 0,-1 0-1 0 0,3 6 1 0 0,-1-5 4 0 0,7 9 38 0 0,16 20-36 0 0,-25-31-1 0 0,1 0 1 0 0,-1 1-1 0 0,1-1 0 0 0,0 0 0 0 0,-1-1 1 0 0,1 1-1 0 0,0 0 0 0 0,4 2 1 0 0,4 4 2 0 0,-4-3 29 0 0,1 1-1 0 0,1-1 1 0 0,-1-1 0 0 0,0 1-1 0 0,1-1 1 0 0,0-1 0 0 0,16 6-1 0 0,-7-5 70 0 0,1 0 0 0 0,0-2 0 0 0,33 1 0 0 0,-16-4-7 0 0,-19 1-52 0 0,-1 0-24 0 0,-11 0-9 0 0,1 0-1 0 0,-1-1 1 0 0,1 1-1 0 0,-1-1 1 0 0,1 0-1 0 0,-1-1 1 0 0,1 1-1 0 0,5-4 1 0 0,19-8 46 0 0,-12 9-37 0 0,7-2 76 0 0,-19 3-79 0 0,-1-1-2 0 0,0 0-7 0 0,-2 2-1 0 0,0 0 0 0 0,0 0 0 0 0,0 1-1 0 0,0-1 1 0 0,0 1 0 0 0,0 0 0 0 0,0-1 0 0 0,5-1 0 0 0,-3 1 12 0 0,5-3 10 0 0,0 1-1 0 0,0 0 1 0 0,17-5 0 0 0,-19 6-14 0 0,2 1 4 0 0,-5 0-10 0 0,0 1 1 0 0,0-1 0 0 0,-1 0 0 0 0,1 0 0 0 0,0-1 0 0 0,0 1-1 0 0,3-4 1 0 0,32-22 141 0 0,-22 15-105 0 0,-12 12-48 0 0,0 0 6 0 0,12-9 57 0 0,-5 2-21 0 0,-4 2 19 0 0,1 0 0 0 0,-1 0-1 0 0,0-1 1 0 0,-1-1 0 0 0,1 1-1 0 0,8-14 1 0 0,-12 16-23 0 0,0-1 0 0 0,0 1 1 0 0,-1-1-1 0 0,0 0 0 0 0,0 0 1 0 0,0 0-1 0 0,-1 0 0 0 0,3-13 1 0 0,7-25 181 0 0,-11 38-199 0 0,0 1 0 0 0,-1-1 0 0 0,0 1 0 0 0,0 0 0 0 0,0-1 0 0 0,-1 1 0 0 0,-1-9 0 0 0,0 0 67 0 0,-1-25 0 0 0,3 31-67 0 0,-1 1 1 0 0,-1 0-1 0 0,1 0 0 0 0,-1 0 0 0 0,-1 0 1 0 0,1 0-1 0 0,-4-6 0 0 0,1 1 18 0 0,4 10-37 0 0,1 0 0 0 0,-1 0 0 0 0,0 0 0 0 0,1 1 1 0 0,-1-1-1 0 0,0 0 0 0 0,0 1 0 0 0,0-1 0 0 0,-1 1 0 0 0,1-1 1 0 0,0 1-1 0 0,-3-3 0 0 0,-3-3 10 0 0,7 7-14 0 0,-2-5 31 0 0,-1 1 0 0 0,1 0 0 0 0,-1 1 0 0 0,0-1 1 0 0,0 0-1 0 0,0 1 0 0 0,-4-4 0 0 0,-16-15 81 0 0,12 13-14 0 0,-1 1 0 0 0,-1 0 0 0 0,0 1 0 0 0,-25-11 0 0 0,8 4-60 0 0,11 7-38 0 0,-40-11 0 0 0,23 8 0 0 0,-56-10-219 0 0,62 15 126 0 0,-6-1-1157 0 0,-2 0-3376 0 0,-5 0-1818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644 138 6447 0 0,'0'0'499'0'0,"-2"0"-328"0"0,-5 0 389 0 0,1-1 0 0 0,-1 0 0 0 0,1 0 0 0 0,-1-1 0 0 0,1 0 1 0 0,0 0-1 0 0,0 0 0 0 0,-10-6 0 0 0,14 7-279 0 0,1-1-153 0 0,-1 0-85 0 0,-14-12 149 0 0,-9-3 17 0 0,23 16-37 0 0,0 1-148 0 0,1 0-1 0 0,0 0 0 0 0,0 0 0 0 0,0 0 1 0 0,0-1-1 0 0,0 1 0 0 0,0 0 0 0 0,0 0 0 0 0,0-1 1 0 0,-1 1-1 0 0,1-1 0 0 0,-1 0 0 0 0,0 0 37 0 0,-10-3 256 0 0,0 1 0 0 0,0 0 1 0 0,0 1-1 0 0,0 0 1 0 0,0 1-1 0 0,-18 0 0 0 0,22 2-118 0 0,0 0 1 0 0,0 0-1 0 0,-8 2 0 0 0,-19 3 113 0 0,31-5-272 0 0,0-1-1 0 0,-1 1 1 0 0,1 0-1 0 0,0 0 1 0 0,0 0-1 0 0,0 1 1 0 0,-5 2 0 0 0,-1 0 38 0 0,1-1 1 0 0,-1 1-1 0 0,-12 1 1 0 0,17-4-65 0 0,0 0 1 0 0,1 1-1 0 0,-1-1 1 0 0,1 1 0 0 0,-1 0-1 0 0,-4 3 1 0 0,-30 25 176 0 0,30-23-136 0 0,9-7-54 0 0,-13 12 30 0 0,-5 8 26 0 0,1-2-35 0 0,11-12-16 0 0,-1 1 1 0 0,1 0 0 0 0,0 0-1 0 0,1 1 1 0 0,0 0 0 0 0,-8 14-1 0 0,8-12-5 0 0,-12 28 0 0 0,10-21 0 0 0,1 0 0 0 0,1 0 0 0 0,1 1 0 0 0,0 0 0 0 0,-2 31 0 0 0,2 30 0 0 0,2-61 0 0 0,1-11 0 0 0,1 0 0 0 0,0 0 0 0 0,0-1 0 0 0,1 8 0 0 0,1 2 0 0 0,-3-10 0 0 0,4 18 0 0 0,0 26 0 0 0,-1-17 0 0 0,1 9 0 0 0,-3-33 0 0 0,1 1 0 0 0,1-1 0 0 0,2 11 0 0 0,-1-8 0 0 0,-3-9 0 0 0,1-1 0 0 0,-1 1 0 0 0,1 0 0 0 0,-1 0 0 0 0,1 0 0 0 0,0-1 0 0 0,0 1 0 0 0,3 4 0 0 0,-1-2 0 0 0,-2 0 0 0 0,0-1 0 0 0,1 1 0 0 0,0-1 0 0 0,0 1 0 0 0,0-1 0 0 0,5 8 0 0 0,17 23 0 0 0,6 8 0 0 0,-11-15 0 0 0,-14-23 0 0 0,8 10 0 0 0,13 9 0 0 0,-20-20 0 0 0,10 10 0 0 0,-8-8 0 0 0,19 9 0 0 0,-21-10 0 0 0,25 10 0 0 0,7-1 0 0 0,-29-11 22 0 0,-1-1-1 0 0,2 0 0 0 0,-1-1 1 0 0,0 1-1 0 0,16-2 0 0 0,-9 0-21 0 0,6-1 0 0 0,7-6 0 0 0,-8 3 1 0 0,-17 3-3 0 0,20-9 14 0 0,-16 7-1 0 0,0 0 0 0 0,-1 0 0 0 0,1-1 0 0 0,7-6-1 0 0,28-16-11 0 0,-33 21 3 0 0,-6 3 7 0 0,0 0 0 0 0,0 0 0 0 0,0 0 0 0 0,-1-1-1 0 0,1 0 1 0 0,5-5 0 0 0,34-23-9 0 0,-25 18 25 0 0,-14 8-9 0 0,-1-1-3 0 0,22-20-2 0 0,-13 15-11 0 0,-1-1 0 0 0,17-23-1 0 0,-21 25 1 0 0,19-22 0 0 0,-9 11 39 0 0,25-42 0 0 0,9-15 11 0 0,-29 46-50 0 0,-16 23 13 0 0,-1-1-1 0 0,0 0 1 0 0,0-1-1 0 0,-1 1 0 0 0,5-17 1 0 0,-8 23 2 0 0,-1 0 0 0 0,1 0 0 0 0,-1-1 1 0 0,0 1-1 0 0,0-1 0 0 0,-1-5 0 0 0,0 0 8 0 0,1 8 41 0 0,1-2 12 0 0,-1 1-70 0 0,1-7 46 0 0,0 0 1 0 0,-1-1-1 0 0,0 1 0 0 0,-1-1 1 0 0,-3-12-1 0 0,4 14-14 0 0,-1 3-20 0 0,0 1 0 0 0,0 0 0 0 0,0 0 0 0 0,-3-9 0 0 0,1 2 21 0 0,1 6-25 0 0,1 1 0 0 0,-1-1 1 0 0,0 1-1 0 0,0 0 0 0 0,-1-1 1 0 0,-5-8-1 0 0,-11-22 64 0 0,12 20 54 0 0,-2 1 1 0 0,-15-22-1 0 0,11 22 47 0 0,0 0 0 0 0,-19-15 1 0 0,26 26-126 0 0,5 2-54 0 0,-1 0 1 0 0,1 1 0 0 0,-1-1 0 0 0,1 1-1 0 0,-1 0 1 0 0,0-1 0 0 0,0 1 0 0 0,1 0-1 0 0,-1 0 1 0 0,0 0 0 0 0,0 1 0 0 0,0-1-1 0 0,-3-1 1 0 0,-5-1-1 0 0,-50-28 64 0 0,17 14-64 0 0,39 15 0 0 0,-1 0 1 0 0,-1-1 0 0 0,0 1 0 0 0,0 0 0 0 0,-11-3 0 0 0,4 2 5 0 0,-9-2 16 0 0,8 2-11 0 0,1 0-1 0 0,-22-10 0 0 0,4 3-10 0 0,-8-8-14 0 0,29 12-4 0 0,0 2-1 0 0,-1-1 1 0 0,1 1 0 0 0,-1 0-1 0 0,-20-3 1 0 0,-24 5-5706 0 0,21 2-596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561 138 8863 0 0,'-2'-2'63'0'0,"1"1"-1"0"0,0-1 0 0 0,-1 0 0 0 0,1 1 1 0 0,0-1-1 0 0,0 0 0 0 0,0 0 0 0 0,0 0 1 0 0,0 0-1 0 0,-1-4 0 0 0,0 0 61 0 0,0 2 941 0 0,-1 3-780 0 0,-77-32 72 0 0,78 32-240 0 0,-1 1-74 0 0,0-1-1 0 0,0 1 1 0 0,0-1-1 0 0,0 0 1 0 0,0 0-1 0 0,1 0 1 0 0,-1 0-1 0 0,0 0 0 0 0,-4-4 1 0 0,3 2 162 0 0,-1 1 0 0 0,1 0 1 0 0,-1 0-1 0 0,-6-2 0 0 0,-47-17 1583 0 0,20 7-1130 0 0,33 13-603 0 0,1 0 0 0 0,0 0-1 0 0,-1 1 1 0 0,-7-1-1 0 0,-5 0-23 0 0,4 0 36 0 0,12 1-59 0 0,-1 0 0 0 0,0 0-1 0 0,0 0 1 0 0,0 0 0 0 0,1 0-1 0 0,-1 1 1 0 0,0-1 0 0 0,0 0-1 0 0,0 1 1 0 0,1 0 0 0 0,-4 1-1 0 0,-1 0-6 0 0,-1-2 0 0 0,4 1 0 0 0,0-1 0 0 0,0 0 0 0 0,1 1 0 0 0,-1-1 0 0 0,0 1 0 0 0,-3 1 0 0 0,-6 6 12 0 0,-6 6 38 0 0,12-10-39 0 0,0 0-1 0 0,0 1 1 0 0,0 0-1 0 0,1 1 1 0 0,0-1 0 0 0,-8 11-1 0 0,3 0-10 0 0,0 1 0 0 0,2 0 0 0 0,0 1 0 0 0,-6 19 0 0 0,6-13 0 0 0,5-18 0 0 0,-5 25 0 0 0,4-11 0 0 0,-1 2 0 0 0,-4 42 0 0 0,-3 34 0 0 0,10-91 0 0 0,1-3 0 0 0,1 0 0 0 0,0 0 0 0 0,-1 0 0 0 0,1 0 0 0 0,1-1 0 0 0,0 8 0 0 0,-1 6 1 0 0,1-7 1 0 0,-1 0-1 0 0,1 0 1 0 0,0 0 0 0 0,1-1-1 0 0,4 13 1 0 0,21 76 111 0 0,-12-56 43 0 0,-10-27-51 0 0,-4-10-84 0 0,0-1-1 0 0,1-1 0 0 0,0 1 1 0 0,0 0-1 0 0,0 0 0 0 0,0-1 1 0 0,0 1-1 0 0,5 4 0 0 0,-2 2 18 0 0,-1-4-4 0 0,-1 0 0 0 0,0 0 0 0 0,1 0 0 0 0,5 5 0 0 0,11 17 94 0 0,-15-21-89 0 0,0-1 0 0 0,1 0-1 0 0,0 0 1 0 0,0-1-1 0 0,13 10 1 0 0,-3-3 17 0 0,-6-4 24 0 0,8 0 32 0 0,-15-7-32 0 0,0 0 16 0 0,5 1-43 0 0,41 10 242 0 0,-45-11-285 0 0,25 2 68 0 0,31-1 190 0 0,-44-3-240 0 0,1-3 20 0 0,-12 2-39 0 0,23-6 54 0 0,-21 8-54 0 0,22-8 54 0 0,36-14 3 0 0,-52 17-44 0 0,25-12 1 0 0,25-22 6 0 0,-62 39-29 0 0,3-3 0 0 0,17-13 0 0 0,-5 2 53 0 0,0 0-1 0 0,23-29 0 0 0,29-57 123 0 0,-63 91-153 0 0,0-1 0 0 0,-1 1 0 0 0,0-1 0 0 0,-1 1 0 0 0,0-1 0 0 0,0 0 0 0 0,-1 0 0 0 0,0 0 0 0 0,-1-1 0 0 0,0 1 0 0 0,-1 0 0 0 0,0-1 0 0 0,-1 1 0 0 0,-2-17 0 0 0,0 13 74 0 0,-1 0 1 0 0,0 0 0 0 0,0 1-1 0 0,-2 0 1 0 0,-13-25 0 0 0,18 36-27 0 0,1 1-60 0 0,0 0-1 0 0,-1 0 0 0 0,1 0 1 0 0,-1 1-1 0 0,1-1 0 0 0,-1 0 1 0 0,1 0-1 0 0,-1 0 0 0 0,1 1 1 0 0,-1-1-1 0 0,0 0 0 0 0,0 0 1 0 0,-2-2 12 0 0,-15-18 122 0 0,16 20-72 0 0,0-2 0 0 0,-87-103 304 0 0,68 85-296 0 0,10 7-55 0 0,7 9-8 0 0,0 0 1 0 0,0 0-1 0 0,0 1 0 0 0,-1 0 0 0 0,-10-8 0 0 0,-1-1 4 0 0,-1 1 0 0 0,0 1 0 0 0,-1 1 0 0 0,0 0 0 0 0,-1 1 0 0 0,0 1 0 0 0,0 1 0 0 0,-34-8 1 0 0,-141-34-4797 0 0,145 35 3080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73 221 455 0 0,'-21'19'106'0'0,"-6"-3"1868"0"0,24-15-1295 0 0,-19 9 7430 0 0,25-10-7878 0 0,33-10 305 0 0,36-15 0 0 0,-37 12-1 0 0,50-12-1 0 0,-42 14-534 0 0,56-23 0 0 0,33-8 0 0 0,-64 26 0 0 0,89-19 0 0 0,-104 24 0 0 0,18-4 0 0 0,66-6 0 0 0,-105 17 16 0 0,-1 1 0 0 0,41 3 0 0 0,-5 0 0 0 0,12 0-16 0 0,23-1 0 0 0,-73 0 0 0 0,0 2 0 0 0,44 8 0 0 0,-22-3 0 0 0,61 15 48 0 0,-58-9-32 0 0,-34-7-2 0 0,19 8 1 0 0,-22-8 2 0 0,31 8 1 0 0,-20-9 17 0 0,0 2 0 0 0,-1 1 0 0 0,1 1 0 0 0,-2 2 1 0 0,1 0-1 0 0,40 24 0 0 0,40 18 191 0 0,-91-43-180 0 0,30 19 209 0 0,1-2-1 0 0,2-3 1 0 0,53 19-1 0 0,-63-30-54 0 0,0 2 0 0 0,-1 1 0 0 0,55 31 0 0 0,-53-26-76 0 0,-31-17-92 0 0,-1 1 0 0 0,1 1 1 0 0,-1 0-1 0 0,0 0 0 0 0,9 7 1 0 0,1 3-5 0 0,-9-8 3 0 0,0 0 1 0 0,-1 1-1 0 0,0 0 0 0 0,-1 0 0 0 0,11 16 1 0 0,-11-14 2 0 0,0 0-1 0 0,1-1 1 0 0,11 12 0 0 0,-13-14-23 0 0,14 22 34 0 0,-16-22-32 0 0,1 0 0 0 0,9 12 0 0 0,5 3 48 0 0,-15-15-59 0 0,-2 1 9 0 0,31 55 122 0 0,-12-22 182 0 0,17 46-1 0 0,3 19 126 0 0,-3-15 134 0 0,-25-63-369 0 0,-3-7 197 0 0,2 0-1 0 0,14 20 1 0 0,-26-40-394 0 0,45 78 818 0 0,-44-77-749 0 0,1 1-12 0 0,13 20 66 0 0,-13-21-54 0 0,0 1-10 0 0,14 24 10 0 0,-14-24-39 0 0,-5-4-637 0 0,-9-5-1434 0 0,-8-4-677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2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276 118 8663 0 0,'-2'-2'81'0'0,"0"1"-1"0"0,0-1 1 0 0,0 0-1 0 0,0 0 1 0 0,1 0-1 0 0,-1-1 1 0 0,0 1-1 0 0,1 0 1 0 0,-1-1-1 0 0,1 1 1 0 0,0-1-1 0 0,0 1 1 0 0,0-1-1 0 0,0 1 1 0 0,1-1-1 0 0,-1 0 1 0 0,0 0-1 0 0,1 1 0 0 0,0-6 1 0 0,-3-10 149 0 0,0 7-230 0 0,5 1 11 0 0,-1 9 1 0 0,-1 1 1 0 0,0-1-1 0 0,0 0 0 0 0,0 0 1 0 0,0 1-1 0 0,0-1 0 0 0,0 0 1 0 0,0 1-1 0 0,0-1 1 0 0,0 0-1 0 0,0 0 0 0 0,0 1 1 0 0,-1-1-1 0 0,1 0 0 0 0,0 1 1 0 0,0-1-1 0 0,-1 0 0 0 0,0 0 1 0 0,1-1 39 0 0,-1 0 1024 0 0,-5-6 1854 0 0,5 11-2779 0 0,1-1-1 0 0,0 1 0 0 0,1-1 1 0 0,-1 1-1 0 0,0-1 0 0 0,1 1 1 0 0,0 0-1 0 0,-1-1 0 0 0,1 1 1 0 0,0-1-1 0 0,0 0 0 0 0,0 1 1 0 0,1-1-1 0 0,1 4 0 0 0,4 2-65 0 0,-1 0 0 0 0,13 12 0 0 0,-12-12-72 0 0,-4-4-2 0 0,0-1-1 0 0,0 0 0 0 0,0 0 0 0 0,0-1 0 0 0,1 1 1 0 0,6 4-1 0 0,-5-4-2 0 0,0 1 1 0 0,-1 0-1 0 0,0 0 1 0 0,6 7-1 0 0,5 4 3 0 0,-1-1 44 0 0,0 1 0 0 0,22 29 0 0 0,-27-33 2 0 0,15 17 1 0 0,-22-26 22 0 0,1 0 0 0 0,2 1-70 0 0,4 4 40 0 0,12 21 152 0 0,-5-5-180 0 0,-15-21 297 0 0,-2-1-309 0 0,1-1 1 0 0,-1 1-1 0 0,1 0 0 0 0,-1 0 1 0 0,1-1-1 0 0,-1 1 1 0 0,1 0-1 0 0,0 0 0 0 0,0 0 1 0 0,-1-1-1 0 0,1 1 1 0 0,0 1-1 0 0,0 0 15 0 0,-1 1 116 0 0,-1-2-128 0 0,2-1 0 0 0,-1 1 0 0 0,0 0 1 0 0,0 0-1 0 0,0-1 0 0 0,0 1 0 0 0,0 0 0 0 0,1 0 0 0 0,-1 0 0 0 0,-1 1 0 0 0,-2 2 58 0 0,-43 25 272 0 0,21-13-322 0 0,-137 75 336 0 0,99-60-85 0 0,46-23-120 0 0,-25 10-1 0 0,16-7-54 0 0,-5 1 53 0 0,22-8-74 0 0,-1 0 1 0 0,-9 6 0 0 0,17-9-18 0 0,-9 6 72 0 0,11-5-73 0 0,-5 6-135 0 0,5-6-396 0 0,0 0-1716 0 0,0-1 1684 0 0,0 0 1 0 0,1 0-1 0 0,-1 0 0 0 0,0-1 1 0 0,1 1-1 0 0,-1 0 0 0 0,0 0 1 0 0,0 0-1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2177 59 919 0 0,'17'-6'67'0'0,"6"-4"133"0"0,-17 7 767 0 0,2-10 4825 0 0,-5 8-5362 0 0,-2 3 266 0 0,7-11 489 0 0,-4 7 1925 0 0,-10 41-2843 0 0,-19 58 1 0 0,10-42-154 0 0,2-1-101 0 0,-23 73 38 0 0,26-101-51 0 0,0 0 0 0 0,-20 31 0 0 0,-32 38 0 0 0,33-52 28 0 0,-2-1 0 0 0,-2-1-1 0 0,-1-2 1 0 0,-67 53 0 0 0,-69 50 79 0 0,125-106-94 0 0,29-21-14 0 0,-23 19-1 0 0,32-23 3 0 0,-16 14 25 0 0,-40 29 1 0 0,26-21-7 0 0,26-20 1 0 0,0 0 0 0 0,-17 10-1 0 0,8-6-20 0 0,1 0 0 0 0,-24 23 0 0 0,23-18 0 0 0,-36 24 0 0 0,12-9 0 0 0,33-24 0 0 0,0 0 0 0 0,-22 12 0 0 0,-6 2 1 0 0,27-16 1 0 0,0 1 0 0 0,-1-2 0 0 0,0 0 0 0 0,-24 8 0 0 0,25-10 11 0 0,-1 1 1 0 0,1 0-1 0 0,-14 8 1 0 0,-5 3-15 0 0,18-10-7 0 0,-32 14 44 0 0,-67 20 0 0 0,3-12-36 0 0,16-5 64 0 0,28-11-10 0 0,51-9-42 0 0,-1 0 0 0 0,1 0 0 0 0,-20 9 1 0 0,-10 3 92 0 0,35-13-54 0 0,-6 3 52 0 0,-1-1 0 0 0,0 0 0 0 0,0-1 0 0 0,0-1 0 0 0,0-1 0 0 0,0 0 0 0 0,0-1 0 0 0,-27-4 0 0 0,41 4-1 0 0,-1-1 2 0 0,-13-2 10 0 0,-1 0-1 0 0,-28-2 0 0 0,43 5-53 0 0,0 0 0 0 0,-10-2 12 0 0,2 3-60 0 0,-3 4-12 0 0,-11 8-133 0 0,22-12 12 0 0,16-9-9161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3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13 3679 0 0,'1'-2'3207'0'0,"6"-9"963"0"0,-10 19 464 0 0,-3 6-4913 0 0,4-8 364 0 0,-1 0 0 0 0,0 0 0 0 0,-1-1 0 0 0,-5 9 0 0 0,-5 7 61 0 0,-5 9-5 0 0,11-18-65 0 0,1 1 0 0 0,-10 23 0 0 0,12-25-14 0 0,-1 1-1 0 0,1-1 0 0 0,-2 0 0 0 0,-13 17 1 0 0,12-17-25 0 0,-12 21 113 0 0,-28 55 0 0 0,42-72-20 0 0,0 0 0 0 0,-4 17 0 0 0,9-30 68 0 0,1-1-184 0 0,1 0 0 0 0,-1 0 0 0 0,0 0 0 0 0,0 0 0 0 0,0 0 0 0 0,0-1 0 0 0,0 1-1 0 0,-1 0 1 0 0,1 0 0 0 0,0 0 0 0 0,0 0 0 0 0,-1 1 0 0 0,1-1 12 0 0,-1 2 247 0 0,4-1-186 0 0,19 18 74 0 0,-20-18-81 0 0,1-1 0 0 0,62 25 238 0 0,-61-24-302 0 0,-1-1 1 0 0,1 0-1 0 0,0-1 1 0 0,0 1 0 0 0,5 0-1 0 0,5 0 42 0 0,64 12 318 0 0,45 21-245 0 0,-83-16-46 0 0,-34-15-51 0 0,1 1 0 0 0,0-1 0 0 0,0-1 1 0 0,0 1-1 0 0,13 2 0 0 0,-8-4 6 0 0,-3 0-32 0 0,0 1 0 0 0,-1 0 0 0 0,11 3 0 0 0,12 4 1 0 0,-18-4 40 0 0,1-2 1 0 0,16 4 0 0 0,-12-4 107 0 0,-15-2-88 0 0,0-1-5 0 0,8 0 0 0 0,-9 0 350 0 0,-13-6-1064 0 0,-6 2-1011 0 0,-1-2-5002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2303 0 0,'0'0'6286'0'0,"11"-7"-5038"0"0,13-2-158 0 0,-22 9-602 0 0,0 1-281 0 0,2 2-157 0 0,-1-1 0 0 0,1 1 0 0 0,-1 0 1 0 0,0 0-1 0 0,0 0 0 0 0,0 1 0 0 0,0-1 0 0 0,0 1 0 0 0,-1 0 0 0 0,0-1 0 0 0,0 1 1 0 0,0 0-1 0 0,0 0 0 0 0,0 1 0 0 0,0 4 0 0 0,3 10-6 0 0,-1 0 0 0 0,2 23 0 0 0,-1-11 135 0 0,0 6 21 0 0,3-1 0 0 0,17 54 0 0 0,25 84 347 0 0,-17-48-196 0 0,57 182-337 0 0,-39-128-3 0 0,-15-71 281 0 0,69 138 0 0 0,-18-76-123 0 0,-51-100 4 0 0,49 72 0 0 0,-82-137-165 0 0,0 0-5 0 0,13 17 76 0 0,72 82 393 0 0,-75-92-221 0 0,20 14 1 0 0,-4-2-107 0 0,-19-16-73 0 0,-8-7-1 0 0,1 0-16 0 0,3 1-43 0 0,-2-1 8 0 0,0 0 0 0 0,0 1 1 0 0,0 0-1 0 0,0 0 0 0 0,-1 0 0 0 0,0 0 0 0 0,5 5 0 0 0,-7-7-15 0 0,-1 0 0 0 0,1-1 0 0 0,0 1 0 0 0,-1 0 0 0 0,1-1 0 0 0,0 1 0 0 0,0-1 0 0 0,0 1 0 0 0,0-1 0 0 0,-1 0 0 0 0,1 1 0 0 0,0-1 0 0 0,0 0-1 0 0,0 0 1 0 0,2 1 0 0 0,2 0 7 0 0,20 10 65 0 0,-23-10-24 0 0,11 4 270 0 0,4 9 257 0 0,-28-15-5540 0 0,-6-1-679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4.8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1079 174 518 0,'0'0'46'0,"0"0"-37"16,9 8-9-16,4-1 0 0,-5-3 241 0,1 4 47 0,-9-8 8 0,9 8 3 16,-9-8-109-1,13 7-22-15,4-3-4 0,-4 0 0 16,-4 0-164-16,4 0-20 0,4-4-11 0,-4 3-1 0,0-3 20 0,0 4 4 15,0-4 8-15,0 0-13 16,0 0-95-16,4-4-18 0,-8 4-4 0,4 4-395 0,0 0-79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0:4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1 308 455 0 0,'0'0'11380'0'0,"2"0"-11149"0"0,26-10 600 0 0,-18 6-565 0 0,0 1-1 0 0,1-1 1 0 0,-1 2-1 0 0,18-3 1 0 0,-21 5-136 0 0,1 0 1 0 0,-1 0 0 0 0,0 1-1 0 0,0-1 1 0 0,0 2 0 0 0,0-1-1 0 0,0 1 1 0 0,0 0 0 0 0,8 4-1 0 0,6 1-38 0 0,-17-6-76 0 0,0 1 0 0 0,0-1-1 0 0,0 1 1 0 0,0 0 0 0 0,0 0 0 0 0,0 0-1 0 0,0 1 1 0 0,4 3 0 0 0,-1 0 10 0 0,17 13 39 0 0,-9-7-23 0 0,64 48 206 0 0,-18-12 93 0 0,-57-45-283 0 0,0-1 0 0 0,0 0-1 0 0,0 0 1 0 0,0 0 0 0 0,0 0 0 0 0,0-1-1 0 0,5 2 1 0 0,15 6 374 0 0,-23-9-423 0 0,0 0 1 0 0,-1 0 0 0 0,1 0 0 0 0,0 0-1 0 0,0 1 1 0 0,0-1 0 0 0,-1 0 0 0 0,1 0-1 0 0,0 0 1 0 0,0-1 0 0 0,-1 1 0 0 0,1 0-1 0 0,0 0 1 0 0,0 0 0 0 0,0-1 0 0 0,-1 1-1 0 0,1 0 1 0 0,0-1 0 0 0,-1 1 0 0 0,1 0-1 0 0,0-1 1 0 0,-1 1 0 0 0,1-1 0 0 0,-1 1-1 0 0,1-1 1 0 0,0-1 0 0 0,2 0 36 0 0,-1 0 1 0 0,0-1 0 0 0,0 1-1 0 0,-1-1 1 0 0,1 0-1 0 0,2-4 1 0 0,0-9 204 0 0,-1 1-1 0 0,0-1 1 0 0,-1 0 0 0 0,0-26-1 0 0,0 7 226 0 0,12-67-1 0 0,-5 60-361 0 0,15-55 173 0 0,-21 86-287 0 0,-2 7 0 0 0,0-1 0 0 0,0 1 0 0 0,0-1 0 0 0,1 1 0 0 0,4-8 0 0 0,-5 7 45 0 0,10-17-475 0 0,-4 11-1165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1934 1839 0 0,'0'0'6748'0'0,"3"-2"-6617"0"0,-1 0-97 0 0,0 0-1 0 0,0 0 1 0 0,-1 0-1 0 0,1 0 1 0 0,-1 0 0 0 0,1-1-1 0 0,-1 1 1 0 0,0-1 0 0 0,0 1-1 0 0,1-4 1 0 0,9-32 467 0 0,-6 18-379 0 0,14-46 840 0 0,-16 47-735 0 0,1-1 0 0 0,1 1 1 0 0,1 0-1 0 0,0 0 0 0 0,16-30 1 0 0,10-10-192 0 0,54-87 58 0 0,-25 43-94 0 0,-53 90 0 0 0,0 0 0 0 0,1 1 0 0 0,10-11 0 0 0,-8 11 0 0 0,-1-1 0 0 0,15-23 0 0 0,7-9 0 0 0,-3 9 0 0 0,53-61 0 0 0,-58 74 0 0 0,-14 15 0 0 0,-1-1 0 0 0,0-1 0 0 0,14-18 0 0 0,18-26 0 0 0,-19 26 0 0 0,7-17-2 0 0,-21 32 6 0 0,1-1 1 0 0,18-20-1 0 0,-9 13 46 0 0,16-15-47 0 0,-30 31-3 0 0,0 0 0 0 0,0 0 1 0 0,0 0-1 0 0,-1 0 0 0 0,0-1 0 0 0,5-10 0 0 0,-5 10 8 0 0,-1 0 0 0 0,1 1 0 0 0,1-1 0 0 0,-1 1-1 0 0,1 0 1 0 0,0 0 0 0 0,4-5 0 0 0,44-45 25 0 0,-1 0-2 0 0,-2 13-31 0 0,-29 23 15 0 0,-16 15-7 0 0,-1 0-1 0 0,1 0 1 0 0,0 1 0 0 0,8-6 0 0 0,23-13 26 0 0,25-14 17 0 0,-30 20-20 0 0,97-47 50 0 0,-104 53-79 0 0,0 1-1 0 0,0 1 0 0 0,41-7 0 0 0,-43 10-1 0 0,25-8 0 0 0,-2-1 0 0 0,-9 4 0 0 0,15-4 0 0 0,49-11 82 0 0,-31 6-36 0 0,120-19 98 0 0,-129 29-66 0 0,-42 8-39 0 0,-1-1 1 0 0,1-1-1 0 0,22-7 0 0 0,-25 5-20 0 0,-2 1 3 0 0,0-1 1 0 0,0 2-1 0 0,0 0 0 0 0,0 1 1 0 0,15-2-1 0 0,-12 3 11 0 0,0-1-1 0 0,29-9 1 0 0,-28 7 36 0 0,32-5 0 0 0,3 2-5 0 0,42-4 16 0 0,-84 11-71 0 0,-5-1-3 0 0,0 1 0 0 0,0 0 0 0 0,0 1 1 0 0,0-1-1 0 0,0 1 0 0 0,0 0 0 0 0,0 0 0 0 0,6 2 0 0 0,3 1 8 0 0,-12-4-9 0 0,1 0 1 0 0,-1 0 0 0 0,0 1-1 0 0,0-1 1 0 0,0 1 0 0 0,1-1-1 0 0,-1 1 1 0 0,0-1 0 0 0,0 1-1 0 0,0 0 1 0 0,1 0 0 0 0,1 2 3 0 0,0-2 46 0 0,0 1 14 0 0,8 5-1 0 0,-9-5 41 0 0,7-8-436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0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43 919 0 0,'0'-2'67'0'0,"2"-4"2324"0"0,-2 1-1618 0 0,0 1 1 0 0,-1-1-1 0 0,1 1 0 0 0,-4-13 8648 0 0,11 19-9328 0 0,-1-1 0 0 0,0 1-1 0 0,1 0 1 0 0,-1 1-1 0 0,10 5 1 0 0,-7-3-79 0 0,3 0 50 0 0,25 8 0 0 0,-11-5-22 0 0,-9-1-31 0 0,11 8 24 0 0,-3-3-17 0 0,-8-5 4 0 0,1 0-1 0 0,0-1 0 0 0,0-1 1 0 0,0 0-1 0 0,30 2 0 0 0,-11-1 33 0 0,-31-5-47 0 0,34-2-4 0 0,-35 0-1 0 0,-1 1-5 0 0,17 4 79 0 0,-19-3 128 0 0,-1 1-136 0 0,4 4-44 0 0,-6-1 29 0 0,-5 8 1 0 0,-6 11-41 0 0,8-19-14 0 0,-11 31-1 0 0,-7 5 2 0 0,5-11 0 0 0,8-14 37 0 0,0-1 0 0 0,-13 14 1 0 0,-9 16 53 0 0,-26 45 289 0 0,36-58-245 0 0,-4 8 83 0 0,14-25-86 0 0,9-12-76 0 0,0 0-1 0 0,0 0 0 0 0,0 0 1 0 0,0 0-1 0 0,-2 7 0 0 0,2-7-24 0 0,-3 21 185 0 0,5-22-284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8983 0 0,'0'0'2315'0'0,"0"3"-2276"0"0,2 10-139 0 0,-2-10-75 0 0,0 0-273 0 0,2 48-1571 0 0,-2-49-197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9359 0 0,'0'0'1008'0'0,"-2"18"-1008"0"0,4-4 0 0 0,2 6-80 0 0,-2-4-384 0 0,0 1-80 0 0,0 1-8 0 0,2-4-3000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0 919 0 0,'0'0'80'0'0,"-4"12"5080"0"0,2 2 1160 0 0,8 5-6968 0 0,-2-1 48 0 0,0-6-8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 7367 0 0,'-1'0'113'0'0,"0"0"-1"0"0,1 0 0 0 0,-1-1 1 0 0,0 1-1 0 0,0 0 0 0 0,1 0 1 0 0,-1-1-1 0 0,0 1 0 0 0,0-1 1 0 0,1 1-1 0 0,-1-1 0 0 0,1 1 1 0 0,-1-1-1 0 0,0 1 0 0 0,1-1 1 0 0,-1 0-1 0 0,1 1 0 0 0,-1-1 1 0 0,1 0-1 0 0,0 1 0 0 0,-1-1 1 0 0,1 0-1 0 0,-1-1 0 0 0,-6-9 2899 0 0,7 15-3683 0 0,1 15-84 0 0,2 0-1 0 0,6 27 1 0 0,-8-40-407 0 0,-1 11-2168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1839 0 0,'-10'2'11016'0'0,"28"6"-12752"0"0,-4 1 352 0 0,-2-1-40 0 0</inkml:trace>
  <inkml:trace contextRef="#ctx0" brushRef="#br0" timeOffset="1">41 245 8927 0 0,'0'0'872'0'0,"-6"21"-776"0"0,2-5-96 0 0,-2 2 0 0 0,2 0 0 0 0,0 3 224 0 0,2-3 32 0 0,0 2 8 0 0,2 0 0 0 0,0 5-632 0 0,-2-5 120 0 0,4 0 0 0 0,2-1-1208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12095 0 0,'0'0'1091'0'0,"2"1"-826"0"0,51 14 405 0 0,78 34 0 0 0,-126-47-929 0 0,-1 1-1 0 0,1-1 0 0 0,-1 1 1 0 0,0 0-1 0 0,0 0 0 0 0,4 4 1 0 0,-5-3-466 0 0,0 0-1 0 0,0 0 1 0 0,0 0 0 0 0,0 0 0 0 0,0 1 0 0 0,-1-1 0 0 0,0 1-1 0 0,0 0 1 0 0,3 8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0 455 0 0,'-2'15'0'0'0,"-4"1"0"0"0,2-2 5600 0 0,-4 4-5712 0 0,2 0-320 0 0,-2-5-64 0 0,0 1-16 0 0,2 0-64 0 0,0 0-24 0 0</inkml:trace>
  <inkml:trace contextRef="#ctx0" brushRef="#br0" timeOffset="1">9 327 455 0 0,'0'0'8208'0'0,"1"2"-7205"0"0,1 1-662 0 0,5 21 2905 0 0,-7-22-3253 0 0,0 1 1 0 0,0-1-1 0 0,0 0 1 0 0,0 1-1 0 0,-1-1 1 0 0,1 0-1 0 0,0 1 1 0 0,-1-1 0 0 0,0 0-1 0 0,1 0 1 0 0,-2 3-1 0 0,0 0-147 0 0,-10 30-4084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3T18:30:45.0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1577 336 230 0,'26'4'10'0,"-26"-4"2"0,0 0-12 0,9 7 0 0,4 5 0 0,0-4 0 16,0-1 234-16,0-3 44 0,4 4 9 0,-4-1 1 15,0-3-200-15,0 4-40 0,0-4-8 0,-13-4-1 16,13 4-19-16,5-4-3 0,-5 4-1 0,0-1 0 31,-13-3-33-31,17 4-7 0,5-4-2 0,-5 0-393 0,-8 4-78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5 455 0 0,'0'0'9498'0'0,"-8"-4"-8681"0"0,0 4-1469 0 0</inkml:trace>
  <inkml:trace contextRef="#ctx0" brushRef="#br0" timeOffset="1">11 197 1375 0 0,'0'0'6688'0'0,"-11"-4"1728"0"0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29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1 455 0 0,'-42'8'37'0'0,"37"-7"19"0"0,1 0 1 0 0,0 0 0 0 0,-1-1-1 0 0,1 1 1 0 0,-5-1-1 0 0,3 0-22 0 0,-1 1-1 0 0,0 1 0 0 0,0-1 0 0 0,1 1 1 0 0,-1 0-1 0 0,1 1 0 0 0,-1-1 0 0 0,1 1 1 0 0,0 1-1 0 0,-8 5 0 0 0,5-4 9 0 0,1 0 1 0 0,-1-1-1 0 0,0 0 0 0 0,-13 4 1 0 0,7-3 201 0 0,-27 12 1 0 0,-8 3 403 0 0,27-14-255 0 0,-8 3 406 0 0,-37 17 0 0 0,47-18-484 0 0,-22 6 0 0 0,28-10-197 0 0,1 1 0 0 0,0 0 0 0 0,0 1 1 0 0,-24 13-1 0 0,32-15-102 0 0,-10 7 43 0 0,0-1 0 0 0,-26 11 0 0 0,25-12-127 0 0,-1 1-1 0 0,2 0 0 0 0,-1 1 0 0 0,-23 21 0 0 0,-3-2-418 0 0,28-20 159 0 0,-24 20 1 0 0,34-26 223 0 0,1 1 0 0 0,0-1 0 0 0,0 1 1 0 0,0 0-1 0 0,0 0 0 0 0,1 0 0 0 0,0 1 0 0 0,-5 10 0 0 0,7-12 73 0 0,-1 2 0 0 0,0 1-1 0 0,0-1 1 0 0,0 1-1 0 0,1 0 0 0 0,0-1 1 0 0,1 1-1 0 0,0 0 1 0 0,0 8-1 0 0,1-12-12 0 0,-1 0-1 0 0,1 0 1 0 0,0 0-1 0 0,0 0 1 0 0,0 0-1 0 0,0 0 0 0 0,0-1 1 0 0,1 1-1 0 0,-1 0 1 0 0,1 0-1 0 0,0-1 0 0 0,0 1 1 0 0,0-1-1 0 0,0 0 1 0 0,0 1-1 0 0,3 1 0 0 0,-3-2-14 0 0,12 11-844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1103 668 1007 0 0,'-3'1'74'0'0,"-94"43"254"0"0,29-2 285 0 0,5-3-114 0 0,43-28-213 0 0,0 2-1 0 0,-30 23 1 0 0,22-9 110 0 0,-31 34 0 0 0,57-59-395 0 0,0 0-1 0 0,-1 0 1 0 0,1 1 0 0 0,0-1-1 0 0,1 1 1 0 0,-1 0-1 0 0,0 0 1 0 0,1-1 0 0 0,0 1-1 0 0,-1 0 1 0 0,1 0-1 0 0,0 0 1 0 0,1 0 0 0 0,-1 0-1 0 0,0 0 1 0 0,1 1-1 0 0,0-1 1 0 0,0 0 0 0 0,0 4-1 0 0,0 0-41 0 0,0-5-54 0 0,1 1-112 0 0,17 48-177 0 0,-17-49 240 0 0,2 2 6 0 0,1 0 100 0 0,6 7-58 0 0,0-1 0 0 0,14 12 0 0 0,-1-5-36 0 0,-16-15 117 0 0,-1-1-2 0 0,8 5 40 0 0,0-1 0 0 0,0-1 0 0 0,0 0 0 0 0,1-1 0 0 0,-1 0 0 0 0,1-1 0 0 0,0-1 0 0 0,-1-1 0 0 0,1 0 0 0 0,28-3-1 0 0,-26 0 227 0 0,30 1 0 0 0,-36 2-146 0 0,0 0 0 0 0,1-1 0 0 0,-1 0 0 0 0,0-1 0 0 0,0 0 0 0 0,17-6 0 0 0,10-6 32 0 0,49-11-1 0 0,176-49 325 0 0,-157 43-278 0 0,146-68 139 0 0,-166 53-309 0 0,33-11 53 0 0,-98 47-5 0 0,23-15-1 0 0,-42 24-58 0 0,23-16 31 0 0,-19 8 32 0 0,-3 4-29 0 0,-2 3 30 0 0,0 0 0 0 0,0 1-57 0 0,-1 0-1 0 0,1 0 0 0 0,0 0 1 0 0,-1 0-1 0 0,1-1 0 0 0,-1 1 1 0 0,1 0-1 0 0,-1 0 0 0 0,0 0 1 0 0,1-1-1 0 0,-1 1 0 0 0,0 0 1 0 0,0-1-1 0 0,0 1 0 0 0,0 0 1 0 0,0 0-1 0 0,0-1 0 0 0,0 1 0 0 0,0 0 1 0 0,-1 0-1 0 0,1-1 0 0 0,0 1 1 0 0,-1 0-1 0 0,0-1 0 0 0,-1-3 12 0 0,2 2 5 0 0,-1 1 1 0 0,0-1-1 0 0,0 1 0 0 0,0 0 0 0 0,-1 0 0 0 0,1-1 0 0 0,0 1 0 0 0,-1 0 0 0 0,0 0 0 0 0,1 0 0 0 0,-1 0 0 0 0,0 1 0 0 0,-3-3 0 0 0,1 0 1 0 0,-15-12 54 0 0,14 13-60 0 0,-2 0 5 0 0,-36-23 792 0 0,-55-23 0 0 0,87 45-501 0 0,0 0-1 0 0,-19-3 1 0 0,10 2-151 0 0,-68-13 80 0 0,85 17-261 0 0,-1 1 0 0 0,1-1-1 0 0,-1 1 1 0 0,1 0 0 0 0,-1 0 0 0 0,1 1-1 0 0,-1-1 1 0 0,1 1 0 0 0,0 0 0 0 0,-1-1 0 0 0,-4 3-1 0 0,6-2-5 0 0,-1 0 0 0 0,0 0 0 0 0,0 0 0 0 0,1-1 0 0 0,-1 0 0 0 0,0 1 0 0 0,0-1 0 0 0,-4 0 0 0 0,4-1-64 0 0,0 2-73 0 0,-7 0 157 0 0,19-15 57 0 0,16-10-53 0 0,-11 16 0 0 0,87-46 64 0 0,-94 50-64 0 0,-1 0 0 0 0,1-1-1 0 0,-1 0 1 0 0,0 0-1 0 0,0 0 1 0 0,9-12 0 0 0,-5 5 4 0 0,-1-1 1 0 0,12-19-1 0 0,3-16 401 0 0,-23 43-342 0 0,0-1 0 0 0,0 0-1 0 0,0 0 1 0 0,-1 1 0 0 0,1-9-1 0 0,-1 12 74 0 0,-1-1-12 0 0,-1-2-115 0 0,0 0-1 0 0,-1 0 0 0 0,1 0 0 0 0,-1 0 0 0 0,0 0 0 0 0,0 1 1 0 0,-1-1-1 0 0,1 1 0 0 0,-1 0 0 0 0,0 0 0 0 0,0 0 1 0 0,0 1-1 0 0,0-1 0 0 0,-1 1 0 0 0,-9-5 0 0 0,2 2 6 0 0,0 1-1 0 0,-1 1 1 0 0,1 0-1 0 0,-1 0 1 0 0,-25-2-1 0 0,18 4-13 0 0,-1 0 0 0 0,1 2 0 0 0,0 1 0 0 0,-33 4 0 0 0,10 3 0 0 0,-45 14 0 0 0,38-9 37 0 0,29-9 11 0 0,-37 14-1 0 0,25-3-18 0 0,20-9-17 0 0,0-1 1 0 0,0 1 0 0 0,0-2 0 0 0,-20 5-1 0 0,28-9-12 0 0,-5 2 0 0 0,0-1 0 0 0,-1 2 0 0 0,1-1 0 0 0,-13 6 0 0 0,8-2 0 0 0,2-6-24 0 0,10 0-90 0 0,6-1-204 0 0,6-2 305 0 0,-1 0 0 0 0,0-1 0 0 0,0 0 0 0 0,0-1 0 0 0,10-7 0 0 0,-6 4 4 0 0,22-11 0 0 0,88-42 9 0 0,-113 56 0 0 0,1 0 0 0 0,-1-1 0 0 0,15-11 0 0 0,-21 14 0 0 0,1 0 0 0 0,-1 0 0 0 0,0-1 0 0 0,0 1 0 0 0,0-1 0 0 0,0 1 0 0 0,0-1 0 0 0,-1 0 0 0 0,0 0 0 0 0,0 0 0 0 0,3-6 0 0 0,-4-9 14 0 0,-2 18-7 0 0,1 0 1 0 0,0-1-1 0 0,0 1 1 0 0,-1 0 0 0 0,1 0-1 0 0,0 0 1 0 0,-1 1-1 0 0,1-1 1 0 0,-1 0-1 0 0,1 0 1 0 0,-1 0 0 0 0,0 0-1 0 0,1 0 1 0 0,-1 1-1 0 0,0-1 1 0 0,0 0-1 0 0,-1-1 1 0 0,-14-8 54 0 0,8 7-32 0 0,1 0 0 0 0,0 1 0 0 0,0 0 0 0 0,-1 0 0 0 0,1 1 0 0 0,-1 0 0 0 0,-8 0-1 0 0,-55 2 158 0 0,64-1-169 0 0,-53 5 234 0 0,0 3-1 0 0,-99 25 0 0 0,-112 51 739 0 0,244-75-900 0 0,-133 53 50 0 0,12-4-82 0 0,98-40-157 0 0,1 2-1 0 0,1 1 0 0 0,-62 39 1 0 0,-63 60-3801 0 0,118-78 366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2 919 0 0,'0'0'3540'0'0,"-4"0"-3376"0"0,-12-1 6 0 0,15 1-158 0 0,1 0 1 0 0,-1 0-1 0 0,1 0 1 0 0,0 0-1 0 0,-1 0 1 0 0,1 0-1 0 0,0 0 1 0 0,-1 0-1 0 0,1 0 1 0 0,0 0-1 0 0,-1 1 1 0 0,1-1-1 0 0,0 0 1 0 0,0 0-1 0 0,-1 0 1 0 0,1 1-1 0 0,0-1 0 0 0,0 0 1 0 0,-1 0-1 0 0,1 1 1 0 0,0-1-1 0 0,0 0 1 0 0,-1 0-1 0 0,1 1 1 0 0,0-1-1 0 0,0 1 1 0 0,-2 3 80 0 0,0 0 86 0 0,0-1-1 0 0,0 0 1 0 0,0 0-1 0 0,-6 5 1 0 0,-3 6 200 0 0,-11 13 119 0 0,17-21-491 0 0,0-1 0 0 0,1 1 1 0 0,0-1-1 0 0,0 1 0 0 0,1 0 0 0 0,-1 1 0 0 0,1-1 1 0 0,1 1-1 0 0,-1-1 0 0 0,1 1 0 0 0,-2 8 0 0 0,-5 14-7 0 0,8-13 11 0 0,1-10 11 0 0,0 0 0 0 0,0-1-1 0 0,1 1 1 0 0,0-1 0 0 0,2 8 0 0 0,-2-10-13 0 0,0 0 1 0 0,0-1-1 0 0,1 1 1 0 0,-1 0-1 0 0,1 0 1 0 0,0-1 0 0 0,0 1-1 0 0,0-1 1 0 0,0 1-1 0 0,0-1 1 0 0,4 3-1 0 0,-1-1-9 0 0,1 0 0 0 0,-1 0 0 0 0,9 3 0 0 0,-11-4 0 0 0,1-1 0 0 0,0 0 0 0 0,-1-1 0 0 0,1 1 0 0 0,0 0 0 0 0,0-1 0 0 0,0 0 0 0 0,7 1 0 0 0,1-1 0 0 0,-1 1 9 0 0,1-1-1 0 0,-1-1 1 0 0,1 0-1 0 0,0 0 1 0 0,19-5-1 0 0,6 1 5 0 0,32-2-41 0 0,-1-4 0 0 0,120-33 0 0 0,-145 29-564 0 0,-11 0-1836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12 919 0 0,'0'3'67'0'0,"0"-3"-47"0"0,0 1-1 0 0,0 0 1 0 0,0-1 0 0 0,-1 1-1 0 0,1 0 1 0 0,0-1 0 0 0,0 1-1 0 0,0-1 1 0 0,-1 1 0 0 0,1-1-1 0 0,0 1 1 0 0,-1-1 0 0 0,1 1-1 0 0,-1-1 1 0 0,1 1 0 0 0,0-1-1 0 0,-1 1 1 0 0,1-1 0 0 0,-1 0-1 0 0,0 1 1 0 0,-18 7 1803 0 0,-30 0 2696 0 0,31-5-3522 0 0,3-1-1032 0 0,0 1-1 0 0,1 1 1 0 0,0 0 0 0 0,0 1-1 0 0,-24 11 1 0 0,-81 46-284 0 0,110-56 391 0 0,0 1-1 0 0,0 1 0 0 0,1 0 1 0 0,0 0-1 0 0,1 1 0 0 0,0 0 1 0 0,-7 11-1 0 0,6-9-11 0 0,-6 8 108 0 0,1 1 0 0 0,0 0 1 0 0,2 1-1 0 0,0 1 0 0 0,2 0 0 0 0,0 0 0 0 0,-9 39 0 0 0,15-48-79 0 0,1 0 0 0 0,0 1-1 0 0,1 0 1 0 0,0-1 0 0 0,1 1-1 0 0,0 0 1 0 0,1-1 0 0 0,1 1-1 0 0,0-1 1 0 0,1 1 0 0 0,6 17-1 0 0,3-2 112 0 0,0-2 0 0 0,20 34 0 0 0,-26-50-111 0 0,-3-4-27 0 0,1-1 0 0 0,-1 0 0 0 0,1 0 0 0 0,7 7 0 0 0,-8-11 11 0 0,-3-1-63 0 0,1 1-1 0 0,0-1 0 0 0,0 0 0 0 0,0 0 1 0 0,0 0-1 0 0,0 0 0 0 0,0-1 0 0 0,0 1 1 0 0,0 0-1 0 0,1 0 0 0 0,1 0 0 0 0,2 3 6 0 0,0 1-6 0 0,10 4 83 0 0,-6-5-51 0 0,0 0 0 0 0,0 0 0 0 0,1-1 0 0 0,-1 0 0 0 0,1-1 0 0 0,0 0 0 0 0,13 1 0 0 0,-8-1 7 0 0,-5-2 16 0 0,-1-1 0 0 0,1 1 0 0 0,0-1 0 0 0,0-1 0 0 0,10-3 0 0 0,-13 4-43 0 0,4-1 24 0 0,-5 1-11 0 0,0 0 1 0 0,0 0 0 0 0,0-1-1 0 0,10-4 1 0 0,-2 1-8 0 0,5-2 17 0 0,0-1 0 0 0,27-14-1 0 0,-37 17-40 0 0,5-2 26 0 0,0-1-1 0 0,-1 0 1 0 0,0-1-1 0 0,0 0 1 0 0,-1-1-1 0 0,14-15 1 0 0,-6 6 74 0 0,-11 11-29 0 0,-1 0 0 0 0,1-1 1 0 0,-2 0-1 0 0,1 0 1 0 0,6-12-1 0 0,4-4 172 0 0,-15 21-219 0 0,7-18 86 0 0,-9 18-93 0 0,4-12 90 0 0,0 1 1 0 0,-2-1 0 0 0,0 0-1 0 0,0 0 1 0 0,-2 0 0 0 0,0-1-1 0 0,-1 1 1 0 0,-1 0 0 0 0,-2-20-1 0 0,0-30 376 0 0,3 46-227 0 0,-1 0-1 0 0,0 0 1 0 0,-5-21-1 0 0,3 30-210 0 0,-1-8 28 0 0,-7-21 0 0 0,4 26-12 0 0,-47-45 16 0 0,54 58-81 0 0,-10-9 5 0 0,-1 0 0 0 0,-18-13 0 0 0,25 20-16 0 0,0 0 1 0 0,-1 1-1 0 0,0 0 1 0 0,0 0-1 0 0,0 0 1 0 0,0 0-1 0 0,0 1 1 0 0,0 0-1 0 0,0 0 1 0 0,-9-1-1 0 0,-1 2-675 0 0,-1 1 0 0 0,-20 4-1 0 0,-12 0-3855 0 0,10-4-264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0 481 13415 0 0,'0'0'1216'0'0,"1"-1"-1000"0"0,6-13 18 0 0,0 0 0 0 0,1 1-1 0 0,19-23 1 0 0,0-1 146 0 0,29-34-67 0 0,-28 37-265 0 0,28-31 42 0 0,15-20-178 0 0,-57 66-717 0 0,31-32 0 0 0,-30 33-800 0 0,-4-4-82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6911 0 0,'0'0'2286'0'0,"2"2"-546"0"0,1 1-1383 0 0,1 0 0 0 0,0-1 0 0 0,0 1 0 0 0,0-1 0 0 0,0 0 0 0 0,1 0 0 0 0,-1 0 0 0 0,1-1 0 0 0,-1 0 0 0 0,1 1 0 0 0,-1-2 0 0 0,7 2 0 0 0,12 0-294 0 0,28-1 0 0 0,-38-1 123 0 0,93-5-146 0 0,-61 5-151 0 0,-11 0-282 0 0,1 1-1 0 0,0 2 1 0 0,64 13 0 0 0,-85-12 141 0 0,2 1-1849 0 0,22 3 1 0 0,-8-5-2126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8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12295 0 0,'0'0'563'0'0,"-2"0"-14"0"0,-6 4-354 0 0,1 2-80 0 0,5-4 995 0 0,0 4-110 0 0,2-5-973 0 0,-1-1 0 0 0,1 1 0 0 0,0-1-1 0 0,-1 1 1 0 0,1-1 0 0 0,0 1 0 0 0,-1-1 0 0 0,1 1-1 0 0,0-1 1 0 0,0 1 0 0 0,0-1 0 0 0,-1 1 0 0 0,1 0 0 0 0,0-1-1 0 0,0 1 1 0 0,0-1 0 0 0,0 1 0 0 0,0 1 0 0 0,-1 4 16 0 0,1 0 1 0 0,0 0 0 0 0,0 0 0 0 0,1 0-1 0 0,1 11 1 0 0,21 53-25 0 0,8 3-731 0 0,-5-14-1112 0 0,-24-57 460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1 2303 0 0,'-2'1'12578'0'0,"-9"5"-12363"0"0,1 1 0 0 0,1 1 0 0 0,-1-1 0 0 0,1 1 1 0 0,-14 18-1 0 0,-21 17-390 0 0,4-7-53 0 0,22-19-44 0 0,-36 25 0 0 0,-23 12-583 0 0,31-21-772 0 0,-1-2 1 0 0,-77 38-1 0 0,96-58 160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14:21:39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6911 0 0,'0'0'978'0'0,"2"-1"406"0"0,30-23 4531 0 0,-26 21-5822 0 0,1-1 0 0 0,-1 1 0 0 0,1 1 0 0 0,0-1 0 0 0,0 1 0 0 0,12-2 0 0 0,15-1-67 0 0,-14 3-480 0 0,-1-2 1 0 0,1 0 0 0 0,-1-1-1 0 0,21-8 1 0 0,-5 1-1748 0 0,-19 6-2021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7F8FF-8F4C-4802-9687-E056E0FB3219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CCAD6-F7EA-4363-9EC7-070306C7B951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99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BD9165-5B13-4D2D-AEC0-BBB52AD038A9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64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3251D-538A-4656-9334-B4D6979D5202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10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3C910D-089A-4DDD-B457-22D2DF4A6970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405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E5BD-38F1-4524-AC11-0A7EB97B78A6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7950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57BDB-2D56-4B9F-8AAD-15AFC0AED804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1886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D19FB-5A80-4A02-B257-7EF76B6145A1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51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3E6742-39C2-45C9-8C14-F4A4DCA79B92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43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42406-1A0F-46D2-B6E6-08B38A5AD2BC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5654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39883-CF8C-4092-BAED-BAC3FE98D7F4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83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D7F13-4326-4991-B72E-F0D1D7D51817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60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customXml" Target="../ink/ink6.xml"/><Relationship Id="rId18" Type="http://schemas.openxmlformats.org/officeDocument/2006/relationships/image" Target="../media/image24.emf"/><Relationship Id="rId26" Type="http://schemas.openxmlformats.org/officeDocument/2006/relationships/image" Target="../media/image28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5.png"/><Relationship Id="rId16" Type="http://schemas.openxmlformats.org/officeDocument/2006/relationships/image" Target="../media/image23.emf"/><Relationship Id="rId20" Type="http://schemas.openxmlformats.org/officeDocument/2006/relationships/image" Target="../media/image25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customXml" Target="../ink/ink5.xml"/><Relationship Id="rId24" Type="http://schemas.openxmlformats.org/officeDocument/2006/relationships/image" Target="../media/image27.emf"/><Relationship Id="rId32" Type="http://schemas.openxmlformats.org/officeDocument/2006/relationships/image" Target="../media/image31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9.emf"/><Relationship Id="rId10" Type="http://schemas.openxmlformats.org/officeDocument/2006/relationships/image" Target="../media/image20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7.emf"/><Relationship Id="rId9" Type="http://schemas.openxmlformats.org/officeDocument/2006/relationships/customXml" Target="../ink/ink4.xml"/><Relationship Id="rId14" Type="http://schemas.openxmlformats.org/officeDocument/2006/relationships/image" Target="../media/image22.emf"/><Relationship Id="rId22" Type="http://schemas.openxmlformats.org/officeDocument/2006/relationships/image" Target="../media/image26.emf"/><Relationship Id="rId27" Type="http://schemas.openxmlformats.org/officeDocument/2006/relationships/customXml" Target="../ink/ink13.xml"/><Relationship Id="rId30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customXml" Target="../ink/ink19.xml"/><Relationship Id="rId1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21" Type="http://schemas.openxmlformats.org/officeDocument/2006/relationships/image" Target="../media/image38.png"/><Relationship Id="rId34" Type="http://schemas.openxmlformats.org/officeDocument/2006/relationships/customXml" Target="../ink/ink37.xml"/><Relationship Id="rId7" Type="http://schemas.openxmlformats.org/officeDocument/2006/relationships/image" Target="../media/image29.png"/><Relationship Id="rId12" Type="http://schemas.openxmlformats.org/officeDocument/2006/relationships/customXml" Target="../ink/ink26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2" Type="http://schemas.openxmlformats.org/officeDocument/2006/relationships/image" Target="../media/image17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31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" Type="http://schemas.openxmlformats.org/officeDocument/2006/relationships/customXml" Target="../ink/ink22.xml"/><Relationship Id="rId9" Type="http://schemas.openxmlformats.org/officeDocument/2006/relationships/image" Target="../media/image3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41.png"/><Relationship Id="rId30" Type="http://schemas.openxmlformats.org/officeDocument/2006/relationships/customXml" Target="../ink/ink35.xml"/><Relationship Id="rId35" Type="http://schemas.openxmlformats.org/officeDocument/2006/relationships/image" Target="../media/image45.png"/><Relationship Id="rId8" Type="http://schemas.openxmlformats.org/officeDocument/2006/relationships/customXml" Target="../ink/ink24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.xml"/><Relationship Id="rId21" Type="http://schemas.openxmlformats.org/officeDocument/2006/relationships/image" Target="../media/image60.png"/><Relationship Id="rId34" Type="http://schemas.openxmlformats.org/officeDocument/2006/relationships/customXml" Target="../ink/ink55.xml"/><Relationship Id="rId42" Type="http://schemas.openxmlformats.org/officeDocument/2006/relationships/customXml" Target="../ink/ink59.xml"/><Relationship Id="rId47" Type="http://schemas.openxmlformats.org/officeDocument/2006/relationships/image" Target="../media/image73.png"/><Relationship Id="rId50" Type="http://schemas.openxmlformats.org/officeDocument/2006/relationships/customXml" Target="../ink/ink63.xml"/><Relationship Id="rId55" Type="http://schemas.openxmlformats.org/officeDocument/2006/relationships/image" Target="../media/image77.png"/><Relationship Id="rId63" Type="http://schemas.openxmlformats.org/officeDocument/2006/relationships/image" Target="../media/image81.png"/><Relationship Id="rId7" Type="http://schemas.openxmlformats.org/officeDocument/2006/relationships/image" Target="../media/image51.png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9" Type="http://schemas.openxmlformats.org/officeDocument/2006/relationships/image" Target="../media/image64.png"/><Relationship Id="rId11" Type="http://schemas.openxmlformats.org/officeDocument/2006/relationships/image" Target="../media/image55.png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68.png"/><Relationship Id="rId40" Type="http://schemas.openxmlformats.org/officeDocument/2006/relationships/customXml" Target="../ink/ink58.xml"/><Relationship Id="rId45" Type="http://schemas.openxmlformats.org/officeDocument/2006/relationships/image" Target="../media/image72.png"/><Relationship Id="rId53" Type="http://schemas.openxmlformats.org/officeDocument/2006/relationships/image" Target="../media/image76.png"/><Relationship Id="rId58" Type="http://schemas.openxmlformats.org/officeDocument/2006/relationships/customXml" Target="../ink/ink67.xml"/><Relationship Id="rId66" Type="http://schemas.openxmlformats.org/officeDocument/2006/relationships/customXml" Target="../ink/ink71.xml"/><Relationship Id="rId5" Type="http://schemas.openxmlformats.org/officeDocument/2006/relationships/image" Target="../media/image50.png"/><Relationship Id="rId61" Type="http://schemas.openxmlformats.org/officeDocument/2006/relationships/image" Target="../media/image80.png"/><Relationship Id="rId19" Type="http://schemas.openxmlformats.org/officeDocument/2006/relationships/image" Target="../media/image59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63.png"/><Relationship Id="rId30" Type="http://schemas.openxmlformats.org/officeDocument/2006/relationships/customXml" Target="../ink/ink53.xml"/><Relationship Id="rId35" Type="http://schemas.openxmlformats.org/officeDocument/2006/relationships/image" Target="../media/image67.png"/><Relationship Id="rId43" Type="http://schemas.openxmlformats.org/officeDocument/2006/relationships/image" Target="../media/image71.png"/><Relationship Id="rId48" Type="http://schemas.openxmlformats.org/officeDocument/2006/relationships/customXml" Target="../ink/ink62.xml"/><Relationship Id="rId56" Type="http://schemas.openxmlformats.org/officeDocument/2006/relationships/customXml" Target="../ink/ink66.xml"/><Relationship Id="rId64" Type="http://schemas.openxmlformats.org/officeDocument/2006/relationships/customXml" Target="../ink/ink70.xml"/><Relationship Id="rId8" Type="http://schemas.openxmlformats.org/officeDocument/2006/relationships/customXml" Target="../ink/ink42.xml"/><Relationship Id="rId51" Type="http://schemas.openxmlformats.org/officeDocument/2006/relationships/image" Target="../media/image75.png"/><Relationship Id="rId3" Type="http://schemas.openxmlformats.org/officeDocument/2006/relationships/image" Target="../media/image490.png"/><Relationship Id="rId12" Type="http://schemas.openxmlformats.org/officeDocument/2006/relationships/customXml" Target="../ink/ink44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57.xml"/><Relationship Id="rId46" Type="http://schemas.openxmlformats.org/officeDocument/2006/relationships/customXml" Target="../ink/ink61.xml"/><Relationship Id="rId59" Type="http://schemas.openxmlformats.org/officeDocument/2006/relationships/image" Target="../media/image79.png"/><Relationship Id="rId67" Type="http://schemas.openxmlformats.org/officeDocument/2006/relationships/image" Target="../media/image83.png"/><Relationship Id="rId20" Type="http://schemas.openxmlformats.org/officeDocument/2006/relationships/customXml" Target="../ink/ink48.xml"/><Relationship Id="rId41" Type="http://schemas.openxmlformats.org/officeDocument/2006/relationships/image" Target="../media/image70.png"/><Relationship Id="rId54" Type="http://schemas.openxmlformats.org/officeDocument/2006/relationships/customXml" Target="../ink/ink65.xml"/><Relationship Id="rId62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" Type="http://schemas.openxmlformats.org/officeDocument/2006/relationships/customXml" Target="../ink/ink43.xml"/><Relationship Id="rId31" Type="http://schemas.openxmlformats.org/officeDocument/2006/relationships/image" Target="../media/image65.png"/><Relationship Id="rId44" Type="http://schemas.openxmlformats.org/officeDocument/2006/relationships/customXml" Target="../ink/ink60.xml"/><Relationship Id="rId52" Type="http://schemas.openxmlformats.org/officeDocument/2006/relationships/customXml" Target="../ink/ink64.xml"/><Relationship Id="rId60" Type="http://schemas.openxmlformats.org/officeDocument/2006/relationships/customXml" Target="../ink/ink68.xml"/><Relationship Id="rId65" Type="http://schemas.openxmlformats.org/officeDocument/2006/relationships/image" Target="../media/image82.png"/><Relationship Id="rId4" Type="http://schemas.openxmlformats.org/officeDocument/2006/relationships/customXml" Target="../ink/ink40.xml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customXml" Target="../ink/ink47.xml"/><Relationship Id="rId3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.png"/><Relationship Id="rId21" Type="http://schemas.openxmlformats.org/officeDocument/2006/relationships/image" Target="../media/image60.png"/><Relationship Id="rId42" Type="http://schemas.openxmlformats.org/officeDocument/2006/relationships/customXml" Target="../ink/ink92.xml"/><Relationship Id="rId47" Type="http://schemas.openxmlformats.org/officeDocument/2006/relationships/image" Target="../media/image73.png"/><Relationship Id="rId63" Type="http://schemas.openxmlformats.org/officeDocument/2006/relationships/image" Target="../media/image85.png"/><Relationship Id="rId68" Type="http://schemas.openxmlformats.org/officeDocument/2006/relationships/customXml" Target="../ink/ink105.xml"/><Relationship Id="rId84" Type="http://schemas.openxmlformats.org/officeDocument/2006/relationships/customXml" Target="../ink/ink113.xml"/><Relationship Id="rId89" Type="http://schemas.openxmlformats.org/officeDocument/2006/relationships/image" Target="../media/image96.png"/><Relationship Id="rId112" Type="http://schemas.openxmlformats.org/officeDocument/2006/relationships/customXml" Target="../ink/ink127.xml"/><Relationship Id="rId16" Type="http://schemas.openxmlformats.org/officeDocument/2006/relationships/customXml" Target="../ink/ink79.xml"/><Relationship Id="rId107" Type="http://schemas.openxmlformats.org/officeDocument/2006/relationships/image" Target="../media/image105.png"/><Relationship Id="rId11" Type="http://schemas.openxmlformats.org/officeDocument/2006/relationships/image" Target="../media/image55.png"/><Relationship Id="rId32" Type="http://schemas.openxmlformats.org/officeDocument/2006/relationships/customXml" Target="../ink/ink87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91.png"/><Relationship Id="rId102" Type="http://schemas.openxmlformats.org/officeDocument/2006/relationships/customXml" Target="../ink/ink122.xml"/><Relationship Id="rId123" Type="http://schemas.openxmlformats.org/officeDocument/2006/relationships/image" Target="../media/image114.png"/><Relationship Id="rId128" Type="http://schemas.openxmlformats.org/officeDocument/2006/relationships/customXml" Target="../ink/ink135.xml"/><Relationship Id="rId5" Type="http://schemas.openxmlformats.org/officeDocument/2006/relationships/image" Target="../media/image50.png"/><Relationship Id="rId90" Type="http://schemas.openxmlformats.org/officeDocument/2006/relationships/customXml" Target="../ink/ink116.xml"/><Relationship Id="rId95" Type="http://schemas.openxmlformats.org/officeDocument/2006/relationships/image" Target="../media/image99.png"/><Relationship Id="rId22" Type="http://schemas.openxmlformats.org/officeDocument/2006/relationships/customXml" Target="../ink/ink82.xml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95.xml"/><Relationship Id="rId64" Type="http://schemas.openxmlformats.org/officeDocument/2006/relationships/customXml" Target="../ink/ink103.xml"/><Relationship Id="rId69" Type="http://schemas.openxmlformats.org/officeDocument/2006/relationships/image" Target="../media/image86.png"/><Relationship Id="rId113" Type="http://schemas.openxmlformats.org/officeDocument/2006/relationships/image" Target="../media/image108.png"/><Relationship Id="rId118" Type="http://schemas.openxmlformats.org/officeDocument/2006/relationships/customXml" Target="../ink/ink130.xml"/><Relationship Id="rId80" Type="http://schemas.openxmlformats.org/officeDocument/2006/relationships/customXml" Target="../ink/ink111.xml"/><Relationship Id="rId85" Type="http://schemas.openxmlformats.org/officeDocument/2006/relationships/image" Target="../media/image94.png"/><Relationship Id="rId12" Type="http://schemas.openxmlformats.org/officeDocument/2006/relationships/customXml" Target="../ink/ink77.xml"/><Relationship Id="rId17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customXml" Target="../ink/ink90.xml"/><Relationship Id="rId59" Type="http://schemas.openxmlformats.org/officeDocument/2006/relationships/image" Target="../media/image79.png"/><Relationship Id="rId103" Type="http://schemas.openxmlformats.org/officeDocument/2006/relationships/image" Target="../media/image103.png"/><Relationship Id="rId108" Type="http://schemas.openxmlformats.org/officeDocument/2006/relationships/customXml" Target="../ink/ink125.xml"/><Relationship Id="rId124" Type="http://schemas.openxmlformats.org/officeDocument/2006/relationships/customXml" Target="../ink/ink133.xml"/><Relationship Id="rId129" Type="http://schemas.openxmlformats.org/officeDocument/2006/relationships/image" Target="../media/image117.png"/><Relationship Id="rId54" Type="http://schemas.openxmlformats.org/officeDocument/2006/relationships/customXml" Target="../ink/ink98.xml"/><Relationship Id="rId70" Type="http://schemas.openxmlformats.org/officeDocument/2006/relationships/customXml" Target="../ink/ink106.xml"/><Relationship Id="rId75" Type="http://schemas.openxmlformats.org/officeDocument/2006/relationships/image" Target="../media/image89.png"/><Relationship Id="rId91" Type="http://schemas.openxmlformats.org/officeDocument/2006/relationships/image" Target="../media/image97.png"/><Relationship Id="rId96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23" Type="http://schemas.openxmlformats.org/officeDocument/2006/relationships/image" Target="../media/image61.png"/><Relationship Id="rId28" Type="http://schemas.openxmlformats.org/officeDocument/2006/relationships/customXml" Target="../ink/ink85.xml"/><Relationship Id="rId49" Type="http://schemas.openxmlformats.org/officeDocument/2006/relationships/image" Target="../media/image74.png"/><Relationship Id="rId114" Type="http://schemas.openxmlformats.org/officeDocument/2006/relationships/customXml" Target="../ink/ink128.xml"/><Relationship Id="rId119" Type="http://schemas.openxmlformats.org/officeDocument/2006/relationships/image" Target="../media/image112.png"/><Relationship Id="rId44" Type="http://schemas.openxmlformats.org/officeDocument/2006/relationships/customXml" Target="../ink/ink93.xml"/><Relationship Id="rId60" Type="http://schemas.openxmlformats.org/officeDocument/2006/relationships/customXml" Target="../ink/ink101.xml"/><Relationship Id="rId65" Type="http://schemas.openxmlformats.org/officeDocument/2006/relationships/image" Target="../media/image82.png"/><Relationship Id="rId81" Type="http://schemas.openxmlformats.org/officeDocument/2006/relationships/image" Target="../media/image92.png"/><Relationship Id="rId86" Type="http://schemas.openxmlformats.org/officeDocument/2006/relationships/customXml" Target="../ink/ink114.xml"/><Relationship Id="rId13" Type="http://schemas.openxmlformats.org/officeDocument/2006/relationships/image" Target="../media/image56.png"/><Relationship Id="rId18" Type="http://schemas.openxmlformats.org/officeDocument/2006/relationships/customXml" Target="../ink/ink80.xml"/><Relationship Id="rId39" Type="http://schemas.openxmlformats.org/officeDocument/2006/relationships/image" Target="../media/image69.png"/><Relationship Id="rId109" Type="http://schemas.openxmlformats.org/officeDocument/2006/relationships/image" Target="../media/image106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77.png"/><Relationship Id="rId76" Type="http://schemas.openxmlformats.org/officeDocument/2006/relationships/customXml" Target="../ink/ink109.xml"/><Relationship Id="rId97" Type="http://schemas.openxmlformats.org/officeDocument/2006/relationships/image" Target="../media/image100.png"/><Relationship Id="rId104" Type="http://schemas.openxmlformats.org/officeDocument/2006/relationships/customXml" Target="../ink/ink123.xml"/><Relationship Id="rId120" Type="http://schemas.openxmlformats.org/officeDocument/2006/relationships/customXml" Target="../ink/ink131.xml"/><Relationship Id="rId125" Type="http://schemas.openxmlformats.org/officeDocument/2006/relationships/image" Target="../media/image115.png"/><Relationship Id="rId7" Type="http://schemas.openxmlformats.org/officeDocument/2006/relationships/image" Target="../media/image51.png"/><Relationship Id="rId71" Type="http://schemas.openxmlformats.org/officeDocument/2006/relationships/image" Target="../media/image87.png"/><Relationship Id="rId92" Type="http://schemas.openxmlformats.org/officeDocument/2006/relationships/customXml" Target="../ink/ink117.xml"/><Relationship Id="rId2" Type="http://schemas.openxmlformats.org/officeDocument/2006/relationships/customXml" Target="../ink/ink72.xml"/><Relationship Id="rId29" Type="http://schemas.openxmlformats.org/officeDocument/2006/relationships/image" Target="../media/image64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72.png"/><Relationship Id="rId66" Type="http://schemas.openxmlformats.org/officeDocument/2006/relationships/customXml" Target="../ink/ink104.xml"/><Relationship Id="rId87" Type="http://schemas.openxmlformats.org/officeDocument/2006/relationships/image" Target="../media/image95.png"/><Relationship Id="rId110" Type="http://schemas.openxmlformats.org/officeDocument/2006/relationships/customXml" Target="../ink/ink126.xml"/><Relationship Id="rId115" Type="http://schemas.openxmlformats.org/officeDocument/2006/relationships/image" Target="../media/image109.png"/><Relationship Id="rId61" Type="http://schemas.openxmlformats.org/officeDocument/2006/relationships/image" Target="../media/image84.png"/><Relationship Id="rId82" Type="http://schemas.openxmlformats.org/officeDocument/2006/relationships/customXml" Target="../ink/ink112.xml"/><Relationship Id="rId19" Type="http://schemas.openxmlformats.org/officeDocument/2006/relationships/image" Target="../media/image59.png"/><Relationship Id="rId14" Type="http://schemas.openxmlformats.org/officeDocument/2006/relationships/customXml" Target="../ink/ink78.xml"/><Relationship Id="rId30" Type="http://schemas.openxmlformats.org/officeDocument/2006/relationships/customXml" Target="../ink/ink86.xml"/><Relationship Id="rId35" Type="http://schemas.openxmlformats.org/officeDocument/2006/relationships/image" Target="../media/image67.png"/><Relationship Id="rId56" Type="http://schemas.openxmlformats.org/officeDocument/2006/relationships/customXml" Target="../ink/ink99.xml"/><Relationship Id="rId77" Type="http://schemas.openxmlformats.org/officeDocument/2006/relationships/image" Target="../media/image90.png"/><Relationship Id="rId100" Type="http://schemas.openxmlformats.org/officeDocument/2006/relationships/customXml" Target="../ink/ink121.xml"/><Relationship Id="rId105" Type="http://schemas.openxmlformats.org/officeDocument/2006/relationships/image" Target="../media/image104.png"/><Relationship Id="rId126" Type="http://schemas.openxmlformats.org/officeDocument/2006/relationships/customXml" Target="../ink/ink134.xml"/><Relationship Id="rId8" Type="http://schemas.openxmlformats.org/officeDocument/2006/relationships/customXml" Target="../ink/ink75.xml"/><Relationship Id="rId51" Type="http://schemas.openxmlformats.org/officeDocument/2006/relationships/image" Target="../media/image75.png"/><Relationship Id="rId72" Type="http://schemas.openxmlformats.org/officeDocument/2006/relationships/customXml" Target="../ink/ink107.xml"/><Relationship Id="rId93" Type="http://schemas.openxmlformats.org/officeDocument/2006/relationships/image" Target="../media/image98.png"/><Relationship Id="rId98" Type="http://schemas.openxmlformats.org/officeDocument/2006/relationships/customXml" Target="../ink/ink120.xml"/><Relationship Id="rId121" Type="http://schemas.openxmlformats.org/officeDocument/2006/relationships/image" Target="../media/image113.png"/><Relationship Id="rId3" Type="http://schemas.openxmlformats.org/officeDocument/2006/relationships/image" Target="../media/image490.png"/><Relationship Id="rId25" Type="http://schemas.openxmlformats.org/officeDocument/2006/relationships/image" Target="../media/image62.png"/><Relationship Id="rId46" Type="http://schemas.openxmlformats.org/officeDocument/2006/relationships/customXml" Target="../ink/ink94.xml"/><Relationship Id="rId67" Type="http://schemas.openxmlformats.org/officeDocument/2006/relationships/image" Target="../media/image83.png"/><Relationship Id="rId116" Type="http://schemas.openxmlformats.org/officeDocument/2006/relationships/customXml" Target="../ink/ink129.xml"/><Relationship Id="rId20" Type="http://schemas.openxmlformats.org/officeDocument/2006/relationships/customXml" Target="../ink/ink81.xml"/><Relationship Id="rId41" Type="http://schemas.openxmlformats.org/officeDocument/2006/relationships/image" Target="../media/image70.png"/><Relationship Id="rId62" Type="http://schemas.openxmlformats.org/officeDocument/2006/relationships/customXml" Target="../ink/ink102.xml"/><Relationship Id="rId83" Type="http://schemas.openxmlformats.org/officeDocument/2006/relationships/image" Target="../media/image93.png"/><Relationship Id="rId88" Type="http://schemas.openxmlformats.org/officeDocument/2006/relationships/customXml" Target="../ink/ink115.xml"/><Relationship Id="rId111" Type="http://schemas.openxmlformats.org/officeDocument/2006/relationships/image" Target="../media/image107.png"/><Relationship Id="rId15" Type="http://schemas.openxmlformats.org/officeDocument/2006/relationships/image" Target="../media/image57.png"/><Relationship Id="rId36" Type="http://schemas.openxmlformats.org/officeDocument/2006/relationships/customXml" Target="../ink/ink89.xml"/><Relationship Id="rId57" Type="http://schemas.openxmlformats.org/officeDocument/2006/relationships/image" Target="../media/image78.png"/><Relationship Id="rId106" Type="http://schemas.openxmlformats.org/officeDocument/2006/relationships/customXml" Target="../ink/ink124.xml"/><Relationship Id="rId127" Type="http://schemas.openxmlformats.org/officeDocument/2006/relationships/image" Target="../media/image116.png"/><Relationship Id="rId10" Type="http://schemas.openxmlformats.org/officeDocument/2006/relationships/customXml" Target="../ink/ink76.xml"/><Relationship Id="rId31" Type="http://schemas.openxmlformats.org/officeDocument/2006/relationships/image" Target="../media/image65.png"/><Relationship Id="rId52" Type="http://schemas.openxmlformats.org/officeDocument/2006/relationships/customXml" Target="../ink/ink97.xml"/><Relationship Id="rId73" Type="http://schemas.openxmlformats.org/officeDocument/2006/relationships/image" Target="../media/image88.png"/><Relationship Id="rId78" Type="http://schemas.openxmlformats.org/officeDocument/2006/relationships/customXml" Target="../ink/ink110.xml"/><Relationship Id="rId94" Type="http://schemas.openxmlformats.org/officeDocument/2006/relationships/customXml" Target="../ink/ink118.xml"/><Relationship Id="rId99" Type="http://schemas.openxmlformats.org/officeDocument/2006/relationships/image" Target="../media/image101.png"/><Relationship Id="rId101" Type="http://schemas.openxmlformats.org/officeDocument/2006/relationships/image" Target="../media/image102.png"/><Relationship Id="rId122" Type="http://schemas.openxmlformats.org/officeDocument/2006/relationships/customXml" Target="../ink/ink132.xml"/><Relationship Id="rId4" Type="http://schemas.openxmlformats.org/officeDocument/2006/relationships/customXml" Target="../ink/ink73.xml"/><Relationship Id="rId9" Type="http://schemas.openxmlformats.org/officeDocument/2006/relationships/image" Target="../media/image52.png"/><Relationship Id="rId26" Type="http://schemas.openxmlformats.org/officeDocument/2006/relationships/customXml" Target="../ink/ink84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.xml"/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" Type="http://schemas.openxmlformats.org/officeDocument/2006/relationships/image" Target="../media/image119.png"/><Relationship Id="rId21" Type="http://schemas.openxmlformats.org/officeDocument/2006/relationships/customXml" Target="../ink/ink143.xml"/><Relationship Id="rId34" Type="http://schemas.openxmlformats.org/officeDocument/2006/relationships/image" Target="../media/image136.png"/><Relationship Id="rId7" Type="http://schemas.openxmlformats.org/officeDocument/2006/relationships/customXml" Target="../ink/ink136.xml"/><Relationship Id="rId12" Type="http://schemas.openxmlformats.org/officeDocument/2006/relationships/image" Target="../media/image125.png"/><Relationship Id="rId17" Type="http://schemas.openxmlformats.org/officeDocument/2006/relationships/customXml" Target="../ink/ink141.xml"/><Relationship Id="rId25" Type="http://schemas.openxmlformats.org/officeDocument/2006/relationships/customXml" Target="../ink/ink145.xml"/><Relationship Id="rId33" Type="http://schemas.openxmlformats.org/officeDocument/2006/relationships/customXml" Target="../ink/ink149.xml"/><Relationship Id="rId2" Type="http://schemas.openxmlformats.org/officeDocument/2006/relationships/image" Target="../media/image118.png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29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customXml" Target="../ink/ink138.xml"/><Relationship Id="rId24" Type="http://schemas.openxmlformats.org/officeDocument/2006/relationships/image" Target="../media/image131.png"/><Relationship Id="rId32" Type="http://schemas.openxmlformats.org/officeDocument/2006/relationships/image" Target="../media/image135.png"/><Relationship Id="rId5" Type="http://schemas.openxmlformats.org/officeDocument/2006/relationships/image" Target="../media/image121.png"/><Relationship Id="rId15" Type="http://schemas.openxmlformats.org/officeDocument/2006/relationships/customXml" Target="../ink/ink140.xml"/><Relationship Id="rId23" Type="http://schemas.openxmlformats.org/officeDocument/2006/relationships/customXml" Target="../ink/ink144.xml"/><Relationship Id="rId28" Type="http://schemas.openxmlformats.org/officeDocument/2006/relationships/image" Target="../media/image133.png"/><Relationship Id="rId36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customXml" Target="../ink/ink142.xml"/><Relationship Id="rId31" Type="http://schemas.openxmlformats.org/officeDocument/2006/relationships/customXml" Target="../ink/ink148.xml"/><Relationship Id="rId4" Type="http://schemas.openxmlformats.org/officeDocument/2006/relationships/image" Target="../media/image120.png"/><Relationship Id="rId9" Type="http://schemas.openxmlformats.org/officeDocument/2006/relationships/customXml" Target="../ink/ink137.xml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Relationship Id="rId27" Type="http://schemas.openxmlformats.org/officeDocument/2006/relationships/customXml" Target="../ink/ink146.xml"/><Relationship Id="rId30" Type="http://schemas.openxmlformats.org/officeDocument/2006/relationships/image" Target="../media/image134.png"/><Relationship Id="rId35" Type="http://schemas.openxmlformats.org/officeDocument/2006/relationships/customXml" Target="../ink/ink150.xml"/><Relationship Id="rId8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.png"/><Relationship Id="rId21" Type="http://schemas.openxmlformats.org/officeDocument/2006/relationships/customXml" Target="../ink/ink160.xml"/><Relationship Id="rId34" Type="http://schemas.openxmlformats.org/officeDocument/2006/relationships/image" Target="../media/image66.png"/><Relationship Id="rId42" Type="http://schemas.openxmlformats.org/officeDocument/2006/relationships/image" Target="../media/image70.png"/><Relationship Id="rId47" Type="http://schemas.openxmlformats.org/officeDocument/2006/relationships/customXml" Target="../ink/ink173.xml"/><Relationship Id="rId50" Type="http://schemas.openxmlformats.org/officeDocument/2006/relationships/image" Target="../media/image74.png"/><Relationship Id="rId55" Type="http://schemas.openxmlformats.org/officeDocument/2006/relationships/customXml" Target="../ink/ink177.xml"/><Relationship Id="rId63" Type="http://schemas.openxmlformats.org/officeDocument/2006/relationships/customXml" Target="../ink/ink181.xml"/><Relationship Id="rId68" Type="http://schemas.openxmlformats.org/officeDocument/2006/relationships/image" Target="../media/image83.png"/><Relationship Id="rId7" Type="http://schemas.openxmlformats.org/officeDocument/2006/relationships/customXml" Target="../ink/ink153.xml"/><Relationship Id="rId2" Type="http://schemas.openxmlformats.org/officeDocument/2006/relationships/hyperlink" Target="https://github.com/mdabagia/learning-with-assemblies" TargetMode="External"/><Relationship Id="rId16" Type="http://schemas.openxmlformats.org/officeDocument/2006/relationships/image" Target="../media/image57.png"/><Relationship Id="rId29" Type="http://schemas.openxmlformats.org/officeDocument/2006/relationships/customXml" Target="../ink/ink164.xml"/><Relationship Id="rId11" Type="http://schemas.openxmlformats.org/officeDocument/2006/relationships/customXml" Target="../ink/ink155.xml"/><Relationship Id="rId24" Type="http://schemas.openxmlformats.org/officeDocument/2006/relationships/image" Target="../media/image61.png"/><Relationship Id="rId32" Type="http://schemas.openxmlformats.org/officeDocument/2006/relationships/image" Target="../media/image65.png"/><Relationship Id="rId37" Type="http://schemas.openxmlformats.org/officeDocument/2006/relationships/customXml" Target="../ink/ink168.xml"/><Relationship Id="rId40" Type="http://schemas.openxmlformats.org/officeDocument/2006/relationships/image" Target="../media/image69.png"/><Relationship Id="rId45" Type="http://schemas.openxmlformats.org/officeDocument/2006/relationships/customXml" Target="../ink/ink172.xml"/><Relationship Id="rId53" Type="http://schemas.openxmlformats.org/officeDocument/2006/relationships/customXml" Target="../ink/ink176.xml"/><Relationship Id="rId58" Type="http://schemas.openxmlformats.org/officeDocument/2006/relationships/image" Target="../media/image78.png"/><Relationship Id="rId66" Type="http://schemas.openxmlformats.org/officeDocument/2006/relationships/image" Target="../media/image82.png"/><Relationship Id="rId5" Type="http://schemas.openxmlformats.org/officeDocument/2006/relationships/customXml" Target="../ink/ink152.xml"/><Relationship Id="rId61" Type="http://schemas.openxmlformats.org/officeDocument/2006/relationships/customXml" Target="../ink/ink180.xml"/><Relationship Id="rId19" Type="http://schemas.openxmlformats.org/officeDocument/2006/relationships/customXml" Target="../ink/ink159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openxmlformats.org/officeDocument/2006/relationships/customXml" Target="../ink/ink163.xml"/><Relationship Id="rId30" Type="http://schemas.openxmlformats.org/officeDocument/2006/relationships/image" Target="../media/image64.png"/><Relationship Id="rId35" Type="http://schemas.openxmlformats.org/officeDocument/2006/relationships/customXml" Target="../ink/ink167.xml"/><Relationship Id="rId43" Type="http://schemas.openxmlformats.org/officeDocument/2006/relationships/customXml" Target="../ink/ink171.xml"/><Relationship Id="rId48" Type="http://schemas.openxmlformats.org/officeDocument/2006/relationships/image" Target="../media/image73.png"/><Relationship Id="rId56" Type="http://schemas.openxmlformats.org/officeDocument/2006/relationships/image" Target="../media/image77.png"/><Relationship Id="rId64" Type="http://schemas.openxmlformats.org/officeDocument/2006/relationships/image" Target="../media/image81.png"/><Relationship Id="rId8" Type="http://schemas.openxmlformats.org/officeDocument/2006/relationships/image" Target="../media/image51.png"/><Relationship Id="rId51" Type="http://schemas.openxmlformats.org/officeDocument/2006/relationships/customXml" Target="../ink/ink175.xml"/><Relationship Id="rId3" Type="http://schemas.openxmlformats.org/officeDocument/2006/relationships/customXml" Target="../ink/ink151.xml"/><Relationship Id="rId12" Type="http://schemas.openxmlformats.org/officeDocument/2006/relationships/image" Target="../media/image55.png"/><Relationship Id="rId17" Type="http://schemas.openxmlformats.org/officeDocument/2006/relationships/customXml" Target="../ink/ink158.xml"/><Relationship Id="rId25" Type="http://schemas.openxmlformats.org/officeDocument/2006/relationships/customXml" Target="../ink/ink162.xml"/><Relationship Id="rId33" Type="http://schemas.openxmlformats.org/officeDocument/2006/relationships/customXml" Target="../ink/ink166.xml"/><Relationship Id="rId38" Type="http://schemas.openxmlformats.org/officeDocument/2006/relationships/image" Target="../media/image68.png"/><Relationship Id="rId46" Type="http://schemas.openxmlformats.org/officeDocument/2006/relationships/image" Target="../media/image72.png"/><Relationship Id="rId59" Type="http://schemas.openxmlformats.org/officeDocument/2006/relationships/customXml" Target="../ink/ink179.xml"/><Relationship Id="rId67" Type="http://schemas.openxmlformats.org/officeDocument/2006/relationships/customXml" Target="../ink/ink183.xml"/><Relationship Id="rId20" Type="http://schemas.openxmlformats.org/officeDocument/2006/relationships/image" Target="../media/image59.png"/><Relationship Id="rId41" Type="http://schemas.openxmlformats.org/officeDocument/2006/relationships/customXml" Target="../ink/ink170.xml"/><Relationship Id="rId54" Type="http://schemas.openxmlformats.org/officeDocument/2006/relationships/image" Target="../media/image76.png"/><Relationship Id="rId6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5" Type="http://schemas.openxmlformats.org/officeDocument/2006/relationships/customXml" Target="../ink/ink157.xml"/><Relationship Id="rId23" Type="http://schemas.openxmlformats.org/officeDocument/2006/relationships/customXml" Target="../ink/ink161.xml"/><Relationship Id="rId28" Type="http://schemas.openxmlformats.org/officeDocument/2006/relationships/image" Target="../media/image63.png"/><Relationship Id="rId36" Type="http://schemas.openxmlformats.org/officeDocument/2006/relationships/image" Target="../media/image67.png"/><Relationship Id="rId49" Type="http://schemas.openxmlformats.org/officeDocument/2006/relationships/customXml" Target="../ink/ink174.xml"/><Relationship Id="rId57" Type="http://schemas.openxmlformats.org/officeDocument/2006/relationships/customXml" Target="../ink/ink178.xml"/><Relationship Id="rId10" Type="http://schemas.openxmlformats.org/officeDocument/2006/relationships/image" Target="../media/image52.png"/><Relationship Id="rId31" Type="http://schemas.openxmlformats.org/officeDocument/2006/relationships/customXml" Target="../ink/ink165.xml"/><Relationship Id="rId44" Type="http://schemas.openxmlformats.org/officeDocument/2006/relationships/image" Target="../media/image71.png"/><Relationship Id="rId52" Type="http://schemas.openxmlformats.org/officeDocument/2006/relationships/image" Target="../media/image75.png"/><Relationship Id="rId60" Type="http://schemas.openxmlformats.org/officeDocument/2006/relationships/image" Target="../media/image79.png"/><Relationship Id="rId65" Type="http://schemas.openxmlformats.org/officeDocument/2006/relationships/customXml" Target="../ink/ink182.xml"/><Relationship Id="rId4" Type="http://schemas.openxmlformats.org/officeDocument/2006/relationships/image" Target="../media/image490.png"/><Relationship Id="rId9" Type="http://schemas.openxmlformats.org/officeDocument/2006/relationships/customXml" Target="../ink/ink154.xml"/><Relationship Id="rId13" Type="http://schemas.openxmlformats.org/officeDocument/2006/relationships/customXml" Target="../ink/ink156.xml"/><Relationship Id="rId18" Type="http://schemas.openxmlformats.org/officeDocument/2006/relationships/image" Target="../media/image58.png"/><Relationship Id="rId39" Type="http://schemas.openxmlformats.org/officeDocument/2006/relationships/customXml" Target="../ink/ink16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734" y="3743862"/>
            <a:ext cx="9684589" cy="9604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0" i="0" dirty="0">
                <a:solidFill>
                  <a:srgbClr val="FF0000"/>
                </a:solidFill>
                <a:effectLst/>
                <a:latin typeface="Gill Sans MT" panose="020B0502020104020203" pitchFamily="34" charset="0"/>
              </a:rPr>
              <a:t>The Assembly Hypothesis</a:t>
            </a:r>
            <a:r>
              <a:rPr lang="en-US" sz="3100" b="0" i="0" dirty="0">
                <a:solidFill>
                  <a:srgbClr val="242424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3100" b="0" i="0" dirty="0">
                <a:solidFill>
                  <a:schemeClr val="tx2"/>
                </a:solidFill>
                <a:effectLst/>
                <a:latin typeface="Gill Sans MT" panose="020B0502020104020203" pitchFamily="34" charset="0"/>
              </a:rPr>
              <a:t>Emergent</a:t>
            </a:r>
            <a:r>
              <a:rPr lang="en-US" sz="3100" b="0" i="0" dirty="0">
                <a:solidFill>
                  <a:srgbClr val="242424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sz="3100" b="0" i="0" dirty="0">
                <a:solidFill>
                  <a:schemeClr val="accent3">
                    <a:lumMod val="75000"/>
                  </a:schemeClr>
                </a:solidFill>
                <a:effectLst/>
                <a:latin typeface="Gill Sans MT" panose="020B0502020104020203" pitchFamily="34" charset="0"/>
              </a:rPr>
              <a:t>Computation and Learning</a:t>
            </a:r>
            <a:r>
              <a:rPr lang="en-US" sz="3100" b="0" i="0" dirty="0">
                <a:solidFill>
                  <a:srgbClr val="242424"/>
                </a:solidFill>
                <a:effectLst/>
                <a:latin typeface="Gill Sans MT" panose="020B0502020104020203" pitchFamily="34" charset="0"/>
              </a:rPr>
              <a:t> in a </a:t>
            </a:r>
            <a:r>
              <a:rPr lang="en-US" sz="3100" b="0" i="0" dirty="0">
                <a:solidFill>
                  <a:srgbClr val="C00000"/>
                </a:solidFill>
                <a:effectLst/>
                <a:latin typeface="Gill Sans MT" panose="020B0502020104020203" pitchFamily="34" charset="0"/>
              </a:rPr>
              <a:t>rigorous model</a:t>
            </a:r>
            <a:r>
              <a:rPr lang="en-US" sz="3100" b="0" i="0" dirty="0">
                <a:solidFill>
                  <a:srgbClr val="242424"/>
                </a:solidFill>
                <a:effectLst/>
                <a:latin typeface="Gill Sans MT" panose="020B0502020104020203" pitchFamily="34" charset="0"/>
              </a:rPr>
              <a:t> of the Brain</a:t>
            </a:r>
            <a:br>
              <a:rPr lang="en-US" sz="3100" dirty="0"/>
            </a:br>
            <a:br>
              <a:rPr lang="en-US" sz="3100" dirty="0">
                <a:solidFill>
                  <a:srgbClr val="7030A0"/>
                </a:solidFill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812" y="5053839"/>
            <a:ext cx="9144000" cy="684432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solidFill>
                  <a:srgbClr val="7030A0"/>
                </a:solidFill>
              </a:rPr>
              <a:t>Santosh Vempala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Algorithms and Randomness Center, Georgia Tech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0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3B4A-C99E-324F-AAD3-335A1AB0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are we looking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54AC-7E36-6945-A721-1EDF5DD6FC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a computational system (</a:t>
            </a:r>
            <a:r>
              <a:rPr lang="en-US" sz="3600" dirty="0">
                <a:solidFill>
                  <a:srgbClr val="FF0000"/>
                </a:solidFill>
              </a:rPr>
              <a:t>why?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consistent with current understanding of the brain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explains cognitive phenomena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what are the basic data types and the basic operations?</a:t>
            </a:r>
          </a:p>
        </p:txBody>
      </p:sp>
    </p:spTree>
    <p:extLst>
      <p:ext uri="{BB962C8B-B14F-4D97-AF65-F5344CB8AC3E}">
        <p14:creationId xmlns:p14="http://schemas.microsoft.com/office/powerpoint/2010/main" val="209715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Computation in the Brain: What is the right level?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600" dirty="0"/>
          </a:p>
          <a:p>
            <a:r>
              <a:rPr lang="en-US" sz="3600" dirty="0"/>
              <a:t>Whole brain?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Spiking neurons and synapses?</a:t>
            </a:r>
          </a:p>
          <a:p>
            <a:r>
              <a:rPr lang="en-US" sz="3600" dirty="0"/>
              <a:t>Dendrites?</a:t>
            </a:r>
          </a:p>
          <a:p>
            <a:r>
              <a:rPr lang="en-US" sz="3600" dirty="0"/>
              <a:t>Molecules?</a:t>
            </a: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20" y="2431634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215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3AFE-D804-664A-A81A-C663BC9A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solidFill>
                  <a:srgbClr val="C00000"/>
                </a:solidFill>
              </a:rPr>
              <a:t>NEMO </a:t>
            </a:r>
            <a:r>
              <a:rPr lang="en-US" sz="4400" b="1" dirty="0">
                <a:solidFill>
                  <a:srgbClr val="C00000"/>
                </a:solidFill>
              </a:rPr>
              <a:t>(</a:t>
            </a:r>
            <a:r>
              <a:rPr lang="en-US" sz="4400" b="1" dirty="0" err="1">
                <a:solidFill>
                  <a:srgbClr val="C00000"/>
                </a:solidFill>
              </a:rPr>
              <a:t>NEural</a:t>
            </a:r>
            <a:r>
              <a:rPr lang="en-US" sz="4400" b="1" dirty="0">
                <a:solidFill>
                  <a:srgbClr val="C00000"/>
                </a:solidFill>
              </a:rPr>
              <a:t> </a:t>
            </a:r>
            <a:r>
              <a:rPr lang="en-US" sz="4400" b="1" dirty="0" err="1">
                <a:solidFill>
                  <a:srgbClr val="C00000"/>
                </a:solidFill>
              </a:rPr>
              <a:t>MOdel</a:t>
            </a:r>
            <a:r>
              <a:rPr lang="en-US" sz="44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92D4-5E6D-5B46-BDBC-64540B1094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formal probabilistic model of the brain </a:t>
            </a:r>
          </a:p>
          <a:p>
            <a:r>
              <a:rPr lang="en-US" sz="3600" dirty="0"/>
              <a:t>One basic data type</a:t>
            </a:r>
          </a:p>
          <a:p>
            <a:r>
              <a:rPr lang="en-US" sz="3600" dirty="0"/>
              <a:t>A few elementary operations</a:t>
            </a:r>
          </a:p>
          <a:p>
            <a:r>
              <a:rPr lang="en-US" sz="3600" dirty="0"/>
              <a:t>A completeness theorem</a:t>
            </a:r>
            <a:endParaRPr lang="en-US" sz="3600" dirty="0">
              <a:solidFill>
                <a:srgbClr val="0070C0"/>
              </a:solidFill>
            </a:endParaRPr>
          </a:p>
          <a:p>
            <a:r>
              <a:rPr lang="en-US" sz="3600" dirty="0"/>
              <a:t>A killer app </a:t>
            </a:r>
            <a:r>
              <a:rPr lang="en-US" sz="3600" b="1" i="1" dirty="0">
                <a:solidFill>
                  <a:srgbClr val="C00000"/>
                </a:solidFill>
              </a:rPr>
              <a:t>(language!)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611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DEF5-74C1-A34F-8C75-1CEBDFCC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9D97-8171-434E-B0F1-C94B9C73A8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65018" y="1086928"/>
            <a:ext cx="11145982" cy="521127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br>
              <a:rPr lang="en-US" sz="3600" dirty="0"/>
            </a:br>
            <a:r>
              <a:rPr lang="en-US" sz="7200" dirty="0"/>
              <a:t>Papadimitriou, Vempala, </a:t>
            </a:r>
            <a:r>
              <a:rPr lang="en-US" sz="7200" dirty="0" err="1"/>
              <a:t>Mitropolsky</a:t>
            </a:r>
            <a:r>
              <a:rPr lang="en-US" sz="7200" dirty="0"/>
              <a:t>, Collins, </a:t>
            </a:r>
            <a:r>
              <a:rPr lang="en-US" sz="7200" dirty="0" err="1"/>
              <a:t>Maass</a:t>
            </a:r>
            <a:r>
              <a:rPr lang="en-US" sz="7200" dirty="0"/>
              <a:t> (2020): </a:t>
            </a:r>
          </a:p>
          <a:p>
            <a:pPr marL="0" indent="0">
              <a:buNone/>
            </a:pPr>
            <a:r>
              <a:rPr lang="en-US" sz="7200" i="1" dirty="0"/>
              <a:t>“Computation by assemblies of neurons,”  PNAS.</a:t>
            </a: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Jung, </a:t>
            </a:r>
            <a:r>
              <a:rPr lang="en-US" sz="7200" dirty="0" err="1"/>
              <a:t>Mitropolsky</a:t>
            </a:r>
            <a:r>
              <a:rPr lang="en-US" sz="7200" dirty="0"/>
              <a:t>, Papadimitriou, Vempala (2021):</a:t>
            </a:r>
          </a:p>
          <a:p>
            <a:pPr marL="0" indent="0">
              <a:buNone/>
            </a:pPr>
            <a:r>
              <a:rPr lang="en-US" sz="7200" i="1" dirty="0"/>
              <a:t>“An Interactive Tool for Computation with Assemblies of Neurons”, </a:t>
            </a:r>
            <a:r>
              <a:rPr lang="en-US" sz="7200" i="1" dirty="0" err="1"/>
              <a:t>NeurIPS</a:t>
            </a:r>
            <a:r>
              <a:rPr lang="en-US" sz="7200" i="1" dirty="0"/>
              <a:t> Demo</a:t>
            </a:r>
          </a:p>
          <a:p>
            <a:pPr marL="0" indent="0">
              <a:buNone/>
            </a:pPr>
            <a:endParaRPr lang="en-US" sz="7200" i="1" dirty="0"/>
          </a:p>
          <a:p>
            <a:pPr marL="0" indent="0">
              <a:buNone/>
            </a:pPr>
            <a:r>
              <a:rPr lang="en-US" sz="7200" dirty="0" err="1"/>
              <a:t>Mitropolsky</a:t>
            </a:r>
            <a:r>
              <a:rPr lang="en-US" sz="7200" dirty="0"/>
              <a:t>, Collins, Papadimitriou (2021):</a:t>
            </a:r>
          </a:p>
          <a:p>
            <a:pPr marL="0" indent="0">
              <a:buNone/>
            </a:pPr>
            <a:r>
              <a:rPr lang="en-US" sz="7200" i="1" dirty="0"/>
              <a:t>“A Biologically Plausible Parser”, TACL.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 err="1"/>
              <a:t>Dabagia</a:t>
            </a:r>
            <a:r>
              <a:rPr lang="en-US" sz="7200" dirty="0"/>
              <a:t>, Papadimitriou, Vempala (2022):</a:t>
            </a:r>
          </a:p>
          <a:p>
            <a:pPr marL="0" indent="0">
              <a:buNone/>
            </a:pPr>
            <a:r>
              <a:rPr lang="en-US" sz="7200" i="1" dirty="0"/>
              <a:t>“Assemblies of neurons can learn to classify well-separated distributions,” COLT.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Reid, Vempala (2023):</a:t>
            </a:r>
          </a:p>
          <a:p>
            <a:pPr marL="0" indent="0">
              <a:buNone/>
            </a:pPr>
            <a:r>
              <a:rPr lang="en-US" sz="7200" i="1" dirty="0"/>
              <a:t>“The k-Cap Process on Geometric Random Graphs,” COLT.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 err="1"/>
              <a:t>Dabagia</a:t>
            </a:r>
            <a:r>
              <a:rPr lang="en-US" sz="7200" dirty="0"/>
              <a:t>, Papadimitriou, Vempala (2023):</a:t>
            </a:r>
          </a:p>
          <a:p>
            <a:pPr marL="0" indent="0">
              <a:buNone/>
            </a:pPr>
            <a:r>
              <a:rPr lang="en-US" sz="7200" i="1" dirty="0"/>
              <a:t>“Computation with Sequences in the Brain,” </a:t>
            </a:r>
            <a:r>
              <a:rPr lang="en-US" sz="7200" i="1" dirty="0" err="1"/>
              <a:t>arXiv</a:t>
            </a:r>
            <a:r>
              <a:rPr lang="en-US" sz="7200" i="1" dirty="0"/>
              <a:t> preprint.</a:t>
            </a:r>
          </a:p>
          <a:p>
            <a:pPr marL="0" indent="0">
              <a:buNone/>
            </a:pPr>
            <a:endParaRPr lang="en-US" sz="9600" i="1" dirty="0"/>
          </a:p>
          <a:p>
            <a:pPr marL="0" indent="0">
              <a:buNone/>
            </a:pP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28452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7C44-F4BE-B0FB-1F5A-6241E5B0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55737-1FA7-A6A9-7D4C-6562C16CFA1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A graph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where each pair of vertices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independently assigned an edge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empty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complete graph (clique)</a:t>
                </a:r>
              </a:p>
              <a:p>
                <a:r>
                  <a:rPr lang="en-US" dirty="0"/>
                  <a:t>A great basic model with surprising structure. </a:t>
                </a:r>
              </a:p>
              <a:p>
                <a:pPr lvl="1"/>
                <a:r>
                  <a:rPr lang="en-US" dirty="0"/>
                  <a:t>Max degree is concentrated near its expectation, so is max clique.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increases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to 1, any edge-monotone property goes from being unsatisfied to satisfied in some narrow interval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i.e., it has a “sharp” threshold.</a:t>
                </a:r>
              </a:p>
              <a:p>
                <a:pPr lvl="1"/>
                <a:r>
                  <a:rPr lang="en-US" dirty="0"/>
                  <a:t>E.g., connectivity, existence of a matching, Hamiltonian cycle etc. </a:t>
                </a:r>
              </a:p>
              <a:p>
                <a:endParaRPr lang="en-US" dirty="0"/>
              </a:p>
              <a:p>
                <a:r>
                  <a:rPr lang="en-US" dirty="0"/>
                  <a:t>Directed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each possible arc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present independently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 simple, unrealistic but useful model of the connectome.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55737-1FA7-A6A9-7D4C-6562C16CF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864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7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 Mathematical Model of the Brain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Finite number of brain regions</a:t>
                </a:r>
              </a:p>
              <a:p>
                <a:r>
                  <a:rPr lang="en-US" sz="2800" dirty="0"/>
                  <a:t>Each contains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dirty="0"/>
                  <a:t> neurons</a:t>
                </a:r>
              </a:p>
              <a:p>
                <a:endParaRPr lang="en-US" sz="2800" b="1" dirty="0"/>
              </a:p>
              <a:p>
                <a:r>
                  <a:rPr lang="en-US" sz="2800" b="1" dirty="0"/>
                  <a:t>Inhibition</a:t>
                </a:r>
                <a:r>
                  <a:rPr lang="en-US" sz="2800" dirty="0"/>
                  <a:t>: only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dirty="0"/>
                  <a:t> fire (selection)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Some pairs of areas are connected </a:t>
                </a:r>
              </a:p>
              <a:p>
                <a:pPr marL="0" indent="0">
                  <a:buNone/>
                </a:pPr>
                <a:r>
                  <a:rPr lang="en-US" sz="2800" dirty="0"/>
                  <a:t>   by directed bipartite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G</a:t>
                </a:r>
                <a:r>
                  <a:rPr lang="en-US" sz="2800" baseline="-25000" dirty="0" err="1">
                    <a:solidFill>
                      <a:srgbClr val="FF0000"/>
                    </a:solidFill>
                  </a:rPr>
                  <a:t>n,p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All are recurrently connected</a:t>
                </a:r>
              </a:p>
              <a:p>
                <a:pPr marL="0" indent="0">
                  <a:buNone/>
                </a:pPr>
                <a:r>
                  <a:rPr lang="en-US" sz="2800" dirty="0"/>
                  <a:t>   by directed </a:t>
                </a:r>
                <a:r>
                  <a:rPr lang="en-US" sz="2800" b="1" dirty="0" err="1">
                    <a:solidFill>
                      <a:srgbClr val="00B050"/>
                    </a:solidFill>
                  </a:rPr>
                  <a:t>G</a:t>
                </a:r>
                <a:r>
                  <a:rPr lang="en-US" sz="2800" b="1" baseline="-25000" dirty="0" err="1">
                    <a:solidFill>
                      <a:srgbClr val="00B050"/>
                    </a:solidFill>
                  </a:rPr>
                  <a:t>n,p</a:t>
                </a:r>
                <a:endParaRPr lang="en-US" sz="2800" b="1" baseline="-25000" dirty="0">
                  <a:solidFill>
                    <a:srgbClr val="00B050"/>
                  </a:solidFill>
                </a:endParaRPr>
              </a:p>
              <a:p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56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7839856" y="2948635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948635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777815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3012917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546260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750610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88315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454732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3331390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84135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717707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924305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73261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71785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1351357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4241348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Left Arrow 23"/>
          <p:cNvSpPr/>
          <p:nvPr/>
        </p:nvSpPr>
        <p:spPr>
          <a:xfrm rot="10800000">
            <a:off x="4358448" y="4458010"/>
            <a:ext cx="501750" cy="408872"/>
          </a:xfrm>
          <a:prstGeom prst="leftArrow">
            <a:avLst>
              <a:gd name="adj1" fmla="val 50000"/>
              <a:gd name="adj2" fmla="val 4774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>
            <a:off x="4261654" y="5386289"/>
            <a:ext cx="505747" cy="598703"/>
          </a:xfrm>
          <a:prstGeom prst="curvedRightArrow">
            <a:avLst>
              <a:gd name="adj1" fmla="val 25000"/>
              <a:gd name="adj2" fmla="val 48364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4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143001"/>
                <a:ext cx="10972800" cy="521754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Neurons fire in </a:t>
                </a:r>
                <a:r>
                  <a:rPr lang="en-US" sz="2800" b="1" i="1" dirty="0">
                    <a:solidFill>
                      <a:srgbClr val="C00000"/>
                    </a:solidFill>
                  </a:rPr>
                  <a:t>discrete steps</a:t>
                </a:r>
              </a:p>
              <a:p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neurons with highest input fire </a:t>
                </a:r>
                <a:r>
                  <a:rPr lang="en-US" sz="2800" b="1" i="1" dirty="0"/>
                  <a:t>(RP&amp;</a:t>
                </a:r>
                <a:r>
                  <a:rPr lang="en-US" sz="2800" b="1" i="1" dirty="0">
                    <a:solidFill>
                      <a:srgbClr val="C00000"/>
                    </a:solidFill>
                  </a:rPr>
                  <a:t>C</a:t>
                </a:r>
                <a:r>
                  <a:rPr lang="en-US" sz="2800" b="1" i="1" dirty="0"/>
                  <a:t>)</a:t>
                </a:r>
              </a:p>
              <a:p>
                <a:r>
                  <a:rPr lang="en-US" sz="2800" dirty="0"/>
                  <a:t>Connections </a:t>
                </a:r>
                <a:r>
                  <a:rPr lang="en-US" sz="2800" dirty="0">
                    <a:solidFill>
                      <a:srgbClr val="C00000"/>
                    </a:solidFill>
                  </a:rPr>
                  <a:t>between </a:t>
                </a:r>
                <a:r>
                  <a:rPr lang="en-US" sz="2800" dirty="0"/>
                  <a:t>areas can be </a:t>
                </a:r>
              </a:p>
              <a:p>
                <a:pPr marL="0" indent="0">
                  <a:buNone/>
                </a:pPr>
                <a:r>
                  <a:rPr lang="en-US" sz="2800" dirty="0"/>
                  <a:t>inhibited/disinhibited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b="1" dirty="0"/>
                  <a:t>Plasticity </a:t>
                </a:r>
                <a:r>
                  <a:rPr lang="en-US" sz="2800" dirty="0">
                    <a:sym typeface="Wingdings"/>
                  </a:rPr>
                  <a:t>β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Wingdings"/>
                      </a:rPr>
                      <m:t>𝑖</m:t>
                    </m:r>
                    <m:r>
                      <a:rPr lang="en-US" sz="2800" i="1" dirty="0"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</m:oMath>
                </a14:m>
                <a:r>
                  <a:rPr lang="en-US" sz="2800" dirty="0">
                    <a:sym typeface="Wingdings"/>
                  </a:rPr>
                  <a:t>fires, and then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sym typeface="Wingdings"/>
                      </a:rPr>
                      <m:t>𝑗</m:t>
                    </m:r>
                  </m:oMath>
                </a14:m>
                <a:r>
                  <a:rPr lang="en-US" sz="2800" dirty="0">
                    <a:sym typeface="Wingdings"/>
                  </a:rPr>
                  <a:t> fires </a:t>
                </a:r>
              </a:p>
              <a:p>
                <a:pPr marL="0" indent="0">
                  <a:buNone/>
                </a:pPr>
                <a:r>
                  <a:rPr lang="en-US" sz="2800" dirty="0">
                    <a:sym typeface="Wingdings"/>
                  </a:rPr>
                  <a:t>in the next step, the weight of synapse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sym typeface="Wingdings"/>
                      </a:rPr>
                      <m:t>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sym typeface="Wingdings"/>
                      </a:rPr>
                      <m:t>𝑗</m:t>
                    </m:r>
                  </m:oMath>
                </a14:m>
                <a:r>
                  <a:rPr lang="en-US" sz="2800" dirty="0">
                    <a:sym typeface="Wingdings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800" dirty="0">
                    <a:sym typeface="Wingdings"/>
                  </a:rPr>
                  <a:t>is multiplied by (1 + β)</a:t>
                </a:r>
              </a:p>
              <a:p>
                <a:endParaRPr lang="en-US" sz="2800" dirty="0">
                  <a:solidFill>
                    <a:srgbClr val="0070C0"/>
                  </a:solidFill>
                  <a:sym typeface="Wingdings"/>
                </a:endParaRPr>
              </a:p>
              <a:p>
                <a:r>
                  <a:rPr lang="en-US" sz="2800" dirty="0">
                    <a:solidFill>
                      <a:srgbClr val="0070C0"/>
                    </a:solidFill>
                    <a:sym typeface="Wingdings"/>
                  </a:rPr>
                  <a:t>Also: homeostasis,…</a:t>
                </a:r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143001"/>
                <a:ext cx="10972800" cy="5217542"/>
              </a:xfrm>
              <a:blipFill>
                <a:blip r:embed="rId2"/>
                <a:stretch>
                  <a:fillRect l="-1111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7839856" y="2885374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885374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714554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2949656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482999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687349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819894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391471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3268129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778094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654446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86104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66935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65459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1288096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4178087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3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6D8C-AB4D-4445-8220-8ABBBFA0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002060"/>
                </a:solidFill>
              </a:rPr>
              <a:t>How realistic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03CE7-120D-B849-A5D5-AAC67A4295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79783" y="1398494"/>
            <a:ext cx="10515600" cy="502920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Reasonably so, for a formal model of the brain</a:t>
            </a:r>
          </a:p>
          <a:p>
            <a:r>
              <a:rPr lang="en-US" sz="3600" dirty="0"/>
              <a:t>The</a:t>
            </a:r>
            <a:r>
              <a:rPr lang="en-US" sz="3600" b="1" i="1" dirty="0">
                <a:solidFill>
                  <a:srgbClr val="C00000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discrete steps </a:t>
            </a:r>
            <a:r>
              <a:rPr lang="en-US" sz="3600" dirty="0"/>
              <a:t>assumption is certainly unrealistic, but likely not distortive</a:t>
            </a:r>
          </a:p>
          <a:p>
            <a:r>
              <a:rPr lang="en-US" sz="3600" dirty="0"/>
              <a:t>Plasticity and assemblies used in a </a:t>
            </a:r>
            <a:r>
              <a:rPr lang="en-US" sz="3600" b="1" dirty="0">
                <a:solidFill>
                  <a:srgbClr val="C00000"/>
                </a:solidFill>
              </a:rPr>
              <a:t>rapid time scale</a:t>
            </a:r>
          </a:p>
          <a:p>
            <a:r>
              <a:rPr lang="en-US" sz="3600" dirty="0"/>
              <a:t>A productive compromise between realism and usefulness, allowing us to be rigorous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Q: will computation and learning </a:t>
            </a:r>
            <a:r>
              <a:rPr lang="en-US" sz="3600" b="1" i="1" dirty="0"/>
              <a:t>emerge</a:t>
            </a:r>
            <a:r>
              <a:rPr lang="en-US" sz="3600" dirty="0"/>
              <a:t>, rather than have to be “programmed”?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260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15D6-B430-7842-9B70-F4805A9C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So, back to the 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33CB-4F50-C14F-8E1A-FDF26AED7C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What is the basic data type?</a:t>
            </a:r>
          </a:p>
          <a:p>
            <a:r>
              <a:rPr lang="en-US" sz="3600" dirty="0">
                <a:solidFill>
                  <a:srgbClr val="C00000"/>
                </a:solidFill>
              </a:rPr>
              <a:t>(larger than neuron, smaller than brain)?</a:t>
            </a:r>
          </a:p>
        </p:txBody>
      </p:sp>
    </p:spTree>
    <p:extLst>
      <p:ext uri="{BB962C8B-B14F-4D97-AF65-F5344CB8AC3E}">
        <p14:creationId xmlns:p14="http://schemas.microsoft.com/office/powerpoint/2010/main" val="392423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Assemblies </a:t>
            </a:r>
            <a:r>
              <a:rPr lang="en-US" sz="4000" b="1" dirty="0"/>
              <a:t>(or </a:t>
            </a:r>
            <a:r>
              <a:rPr lang="en-US" sz="4000" b="1" i="1" dirty="0"/>
              <a:t>ensembles</a:t>
            </a:r>
            <a:r>
              <a:rPr lang="en-US" sz="4000" b="1" dirty="0"/>
              <a:t>) </a:t>
            </a:r>
            <a:r>
              <a:rPr lang="en-US" sz="4000" b="1" dirty="0">
                <a:solidFill>
                  <a:srgbClr val="C00000"/>
                </a:solidFill>
              </a:rPr>
              <a:t>of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[Hebb 1949, Harris 2003, 2005; </a:t>
            </a:r>
            <a:r>
              <a:rPr lang="en-US" sz="3600" dirty="0" err="1"/>
              <a:t>Buzsaki</a:t>
            </a:r>
            <a:r>
              <a:rPr lang="en-US" sz="3600" dirty="0"/>
              <a:t> 2008, 2010, </a:t>
            </a:r>
            <a:r>
              <a:rPr lang="en-US" sz="3600" dirty="0" err="1"/>
              <a:t>Yuste</a:t>
            </a:r>
            <a:r>
              <a:rPr lang="en-US" sz="3600" dirty="0"/>
              <a:t> et al. 2019,</a:t>
            </a:r>
            <a:r>
              <a:rPr lang="mr-IN" sz="3600" dirty="0"/>
              <a:t>…</a:t>
            </a:r>
            <a:r>
              <a:rPr lang="en-US" sz="3600" dirty="0"/>
              <a:t>]</a:t>
            </a:r>
          </a:p>
          <a:p>
            <a:r>
              <a:rPr lang="en-US" sz="3600" dirty="0"/>
              <a:t>Assembly:  A large </a:t>
            </a:r>
            <a:r>
              <a:rPr lang="en-US" sz="3600" b="1" i="1" dirty="0">
                <a:solidFill>
                  <a:srgbClr val="0070C0"/>
                </a:solidFill>
              </a:rPr>
              <a:t>and densely </a:t>
            </a:r>
            <a:r>
              <a:rPr lang="en-US" sz="3600" b="1" i="1" dirty="0" err="1">
                <a:solidFill>
                  <a:srgbClr val="0070C0"/>
                </a:solidFill>
              </a:rPr>
              <a:t>intraconnected</a:t>
            </a:r>
            <a:r>
              <a:rPr lang="en-US" sz="3600" b="1" i="1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set of excitatory neurons in a brain area whose firing (in a pattern) is tantamount to our thinking of a particular memory, concept, person, name, word, episode, etc.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G. </a:t>
            </a:r>
            <a:r>
              <a:rPr lang="en-US" sz="3600" b="1" dirty="0" err="1">
                <a:solidFill>
                  <a:srgbClr val="002060"/>
                </a:solidFill>
              </a:rPr>
              <a:t>Buzsaki</a:t>
            </a:r>
            <a:r>
              <a:rPr lang="en-US" sz="3600" b="1" dirty="0">
                <a:solidFill>
                  <a:srgbClr val="002060"/>
                </a:solidFill>
              </a:rPr>
              <a:t> 2020, </a:t>
            </a:r>
            <a:r>
              <a:rPr lang="en-US" sz="3600" b="1" i="1" dirty="0">
                <a:solidFill>
                  <a:srgbClr val="002060"/>
                </a:solidFill>
              </a:rPr>
              <a:t>The Brain Inside Out: </a:t>
            </a:r>
          </a:p>
          <a:p>
            <a:pPr marL="0" indent="0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   “assemblies are the alphabet of the brain”</a:t>
            </a:r>
          </a:p>
        </p:txBody>
      </p:sp>
    </p:spTree>
    <p:extLst>
      <p:ext uri="{BB962C8B-B14F-4D97-AF65-F5344CB8AC3E}">
        <p14:creationId xmlns:p14="http://schemas.microsoft.com/office/powerpoint/2010/main" val="130525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Computation?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158596"/>
          </a:xfrm>
        </p:spPr>
        <p:txBody>
          <a:bodyPr/>
          <a:lstStyle/>
          <a:p>
            <a:r>
              <a:rPr lang="en-US" dirty="0"/>
              <a:t>Well-defined sequence of state changes (with purpose)</a:t>
            </a:r>
          </a:p>
          <a:p>
            <a:r>
              <a:rPr lang="en-US" dirty="0"/>
              <a:t>Computation state: memory contents, input, output.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Completeness: Church-Turing “thesis”: Anything Computable can be Computed by a Turing Machine.</a:t>
            </a:r>
          </a:p>
          <a:p>
            <a:endParaRPr lang="en-US" dirty="0"/>
          </a:p>
          <a:p>
            <a:r>
              <a:rPr lang="en-US" dirty="0"/>
              <a:t>TM = finite-state machine + tape  </a:t>
            </a:r>
          </a:p>
        </p:txBody>
      </p:sp>
    </p:spTree>
    <p:extLst>
      <p:ext uri="{BB962C8B-B14F-4D97-AF65-F5344CB8AC3E}">
        <p14:creationId xmlns:p14="http://schemas.microsoft.com/office/powerpoint/2010/main" val="422411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8"/>
            <a:ext cx="10515600" cy="952186"/>
          </a:xfrm>
        </p:spPr>
        <p:txBody>
          <a:bodyPr>
            <a:normAutofit/>
          </a:bodyPr>
          <a:lstStyle/>
          <a:p>
            <a:r>
              <a:rPr lang="en-US" sz="4400" b="1" dirty="0"/>
              <a:t>The Assembly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5259" y="1647208"/>
            <a:ext cx="11106613" cy="5210791"/>
          </a:xfrm>
        </p:spPr>
        <p:txBody>
          <a:bodyPr>
            <a:noAutofit/>
          </a:bodyPr>
          <a:lstStyle/>
          <a:p>
            <a:r>
              <a:rPr lang="en-US" sz="3600" dirty="0"/>
              <a:t>There is an </a:t>
            </a:r>
            <a:r>
              <a:rPr lang="en-US" sz="3600" dirty="0">
                <a:solidFill>
                  <a:srgbClr val="C00000"/>
                </a:solidFill>
              </a:rPr>
              <a:t>intermediate level </a:t>
            </a:r>
            <a:r>
              <a:rPr lang="en-US" sz="3600" dirty="0"/>
              <a:t>of brain computation</a:t>
            </a:r>
          </a:p>
          <a:p>
            <a:r>
              <a:rPr lang="en-US" sz="3600" dirty="0"/>
              <a:t>Call it </a:t>
            </a:r>
            <a:r>
              <a:rPr lang="en-US" sz="3600" dirty="0">
                <a:solidFill>
                  <a:srgbClr val="C00000"/>
                </a:solidFill>
              </a:rPr>
              <a:t>the Assembly Calculus</a:t>
            </a:r>
          </a:p>
          <a:p>
            <a:r>
              <a:rPr lang="en-US" sz="3600" dirty="0"/>
              <a:t>It is implicated in </a:t>
            </a:r>
            <a:r>
              <a:rPr lang="en-US" sz="3600" dirty="0">
                <a:solidFill>
                  <a:srgbClr val="C00000"/>
                </a:solidFill>
              </a:rPr>
              <a:t>higher cognitive functions </a:t>
            </a:r>
            <a:r>
              <a:rPr lang="en-US" sz="3600" dirty="0"/>
              <a:t>such as reasoning, planning, language, story-telling, math, music, </a:t>
            </a:r>
            <a:r>
              <a:rPr lang="mr-IN" sz="3600" dirty="0"/>
              <a:t>…</a:t>
            </a:r>
            <a:endParaRPr lang="en-US" sz="3600" dirty="0"/>
          </a:p>
          <a:p>
            <a:r>
              <a:rPr lang="en-US" sz="3600" dirty="0"/>
              <a:t>Assemblies of neurons are its basic </a:t>
            </a:r>
            <a:r>
              <a:rPr lang="en-US" sz="3600" dirty="0">
                <a:solidFill>
                  <a:srgbClr val="C00000"/>
                </a:solidFill>
              </a:rPr>
              <a:t>representation</a:t>
            </a:r>
            <a:r>
              <a:rPr lang="en-US" sz="3600" dirty="0"/>
              <a:t> </a:t>
            </a:r>
            <a:r>
              <a:rPr lang="mr-IN" sz="3600" dirty="0"/>
              <a:t>–</a:t>
            </a:r>
            <a:r>
              <a:rPr lang="en-US" sz="3600" dirty="0"/>
              <a:t> its “data type”</a:t>
            </a:r>
          </a:p>
        </p:txBody>
      </p:sp>
    </p:spTree>
    <p:extLst>
      <p:ext uri="{BB962C8B-B14F-4D97-AF65-F5344CB8AC3E}">
        <p14:creationId xmlns:p14="http://schemas.microsoft.com/office/powerpoint/2010/main" val="21878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The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/>
              <a:t>Assembly Hypothesis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4330" y="1308638"/>
            <a:ext cx="11418848" cy="478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rgbClr val="C00000"/>
                </a:solidFill>
              </a:rPr>
              <a:t>What are the operations of the Assembly Calculus?</a:t>
            </a:r>
          </a:p>
          <a:p>
            <a:r>
              <a:rPr lang="en-US" sz="3600" dirty="0"/>
              <a:t>Project</a:t>
            </a:r>
          </a:p>
          <a:p>
            <a:r>
              <a:rPr lang="en-US" sz="3600" dirty="0"/>
              <a:t>Associate</a:t>
            </a:r>
          </a:p>
          <a:p>
            <a:r>
              <a:rPr lang="en-US" sz="3600" dirty="0"/>
              <a:t>Pattern complete</a:t>
            </a:r>
          </a:p>
          <a:p>
            <a:r>
              <a:rPr lang="en-US" sz="3600" dirty="0"/>
              <a:t>Merge</a:t>
            </a:r>
          </a:p>
          <a:p>
            <a:r>
              <a:rPr lang="en-US" sz="3600" dirty="0"/>
              <a:t>Bind (or reciprocal project)</a:t>
            </a:r>
          </a:p>
          <a:p>
            <a:r>
              <a:rPr lang="en-US" sz="3600" dirty="0"/>
              <a:t>...plus a few control commands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106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2136"/>
            <a:ext cx="10515600" cy="916757"/>
          </a:xfrm>
        </p:spPr>
        <p:txBody>
          <a:bodyPr>
            <a:normAutofit/>
          </a:bodyPr>
          <a:lstStyle/>
          <a:p>
            <a:r>
              <a:rPr lang="en-US" sz="3600" dirty="0"/>
              <a:t>Projection of an assembly: </a:t>
            </a:r>
            <a:r>
              <a:rPr lang="en-US" sz="3600" b="1" dirty="0">
                <a:solidFill>
                  <a:srgbClr val="C00000"/>
                </a:solidFill>
              </a:rPr>
              <a:t>(RP&amp;C)*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57813" y="1690688"/>
            <a:ext cx="0" cy="47529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57413" y="3243263"/>
            <a:ext cx="1785937" cy="1728787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15139" y="3136900"/>
            <a:ext cx="1785937" cy="172878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15139" y="3893453"/>
            <a:ext cx="1785937" cy="17287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08107" y="3674271"/>
            <a:ext cx="1785937" cy="172878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3065" y="2254760"/>
            <a:ext cx="2763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Also, </a:t>
            </a:r>
            <a:r>
              <a:rPr lang="en-US" sz="3600" dirty="0" err="1"/>
              <a:t>Hebbian</a:t>
            </a:r>
            <a:endParaRPr lang="en-US" sz="3600" dirty="0"/>
          </a:p>
          <a:p>
            <a:r>
              <a:rPr lang="en-US" sz="3600" dirty="0"/>
              <a:t>plasticity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6985" y="1482150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58949" y="2156741"/>
            <a:ext cx="472440" cy="69818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Convergence of </a:t>
            </a:r>
            <a:r>
              <a:rPr lang="en-US" sz="4000" b="1" dirty="0">
                <a:solidFill>
                  <a:srgbClr val="C00000"/>
                </a:solidFill>
              </a:rPr>
              <a:t>(RP&amp;C)* </a:t>
            </a:r>
            <a:r>
              <a:rPr lang="en-US" sz="4000" dirty="0"/>
              <a:t>to an Assembly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407190"/>
                <a:ext cx="10972800" cy="4749770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600" b="1" dirty="0"/>
                  <a:t>Theorem</a:t>
                </a:r>
                <a:r>
                  <a:rPr lang="en-US" sz="3600" dirty="0"/>
                  <a:t> (PV2018): The projection process converges exponentially fast, with high probability, and the </a:t>
                </a:r>
                <a:r>
                  <a:rPr lang="en-US" sz="3600" i="1" dirty="0"/>
                  <a:t>total number of cells involved</a:t>
                </a:r>
                <a:r>
                  <a:rPr lang="en-US" sz="3600" dirty="0"/>
                  <a:t> is </a:t>
                </a:r>
                <a:r>
                  <a:rPr lang="en-US" sz="3600" dirty="0">
                    <a:solidFill>
                      <a:srgbClr val="FF0000"/>
                    </a:solidFill>
                  </a:rPr>
                  <a:t>at most: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3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   if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36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6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⁡(0.17⋅</m:t>
                    </m:r>
                    <m:r>
                      <m:rPr>
                        <m:sty m:val="p"/>
                      </m:rP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)/ 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600" i="1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3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3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36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6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6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36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sz="36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num>
                      <m:den>
                        <m:r>
                          <a:rPr lang="en-US" sz="36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+</m:t>
                        </m:r>
                        <m:rad>
                          <m:radPr>
                            <m:degHide m:val="on"/>
                            <m:ctrlPr>
                              <a:rPr lang="en-US" sz="36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𝑝𝑘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3600" b="0" i="0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407190"/>
                <a:ext cx="10972800" cy="4749770"/>
              </a:xfrm>
              <a:blipFill>
                <a:blip r:embed="rId2"/>
                <a:stretch>
                  <a:fillRect l="-1500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42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8" y="365126"/>
            <a:ext cx="8453437" cy="6340078"/>
          </a:xfrm>
        </p:spPr>
      </p:pic>
      <p:sp>
        <p:nvSpPr>
          <p:cNvPr id="5" name="TextBox 4"/>
          <p:cNvSpPr txBox="1"/>
          <p:nvPr/>
        </p:nvSpPr>
        <p:spPr>
          <a:xfrm>
            <a:off x="2356450" y="1383102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n=2000, k</a:t>
            </a:r>
            <a:r>
              <a:rPr lang="en-US" sz="2800" dirty="0"/>
              <a:t>=100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2766159"/>
            <a:ext cx="4100802" cy="31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64733"/>
                <a:ext cx="10972800" cy="54098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First cap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neurons receiving highest input from stimulus, i.e., top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draws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b="0" dirty="0"/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Second cap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neurons receiving highest input from </a:t>
                </a:r>
                <a:r>
                  <a:rPr lang="en-US" sz="2800" b="1" dirty="0">
                    <a:solidFill>
                      <a:schemeClr val="accent3">
                        <a:lumMod val="50000"/>
                      </a:schemeClr>
                    </a:solidFill>
                  </a:rPr>
                  <a:t>stimulus+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dirty="0"/>
                  <a:t>, i.e., top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draws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Competition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previous winners and much larger pool. </a:t>
                </a:r>
              </a:p>
              <a:p>
                <a:pPr lvl="1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be the fraction of new winners at each step. Then,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𝑝𝑘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i="1" dirty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+ 2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𝑝𝑘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2.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64733"/>
                <a:ext cx="10972800" cy="5409839"/>
              </a:xfrm>
              <a:blipFill>
                <a:blip r:embed="rId2"/>
                <a:stretch>
                  <a:fillRect l="-500" t="-1689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679323" y="2267279"/>
            <a:ext cx="1160280" cy="1160280"/>
          </a:xfrm>
          <a:prstGeom prst="ellipse">
            <a:avLst/>
          </a:prstGeom>
          <a:noFill/>
          <a:ln w="48000">
            <a:solidFill>
              <a:srgbClr val="177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7D3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02723" y="2425319"/>
            <a:ext cx="926640" cy="927000"/>
          </a:xfrm>
          <a:prstGeom prst="ellipse">
            <a:avLst/>
          </a:prstGeom>
          <a:noFill/>
          <a:ln w="48000">
            <a:solidFill>
              <a:srgbClr val="177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7D36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06843" y="2074806"/>
            <a:ext cx="4032360" cy="1494720"/>
          </a:xfrm>
          <a:prstGeom prst="ellipse">
            <a:avLst/>
          </a:prstGeom>
          <a:noFill/>
          <a:ln w="480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8" name="Ink 57"/>
              <p14:cNvContentPartPr/>
              <p14:nvPr/>
            </p14:nvContentPartPr>
            <p14:xfrm>
              <a:off x="6741942" y="2831259"/>
              <a:ext cx="167040" cy="216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2422" y="2806059"/>
                <a:ext cx="2296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Ink 58"/>
              <p14:cNvContentPartPr/>
              <p14:nvPr/>
            </p14:nvContentPartPr>
            <p14:xfrm>
              <a:off x="6742302" y="2760699"/>
              <a:ext cx="37080" cy="3171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4942" y="2738019"/>
                <a:ext cx="864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" name="Ink 60"/>
              <p14:cNvContentPartPr/>
              <p14:nvPr/>
            </p14:nvContentPartPr>
            <p14:xfrm>
              <a:off x="4131582" y="2695899"/>
              <a:ext cx="37800" cy="3708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2422" y="2670699"/>
                <a:ext cx="936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Ink 62"/>
              <p14:cNvContentPartPr/>
              <p14:nvPr/>
            </p14:nvContentPartPr>
            <p14:xfrm>
              <a:off x="4165062" y="2773299"/>
              <a:ext cx="161640" cy="2520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6982" y="2750979"/>
                <a:ext cx="2120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8125422" y="2697699"/>
              <a:ext cx="303480" cy="28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5262" y="2667857"/>
                <a:ext cx="353520" cy="345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5426142" y="2091459"/>
              <a:ext cx="310680" cy="446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14262" y="2079579"/>
                <a:ext cx="333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4481862" y="2178579"/>
              <a:ext cx="369360" cy="253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64582" y="2167059"/>
                <a:ext cx="3967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5814582" y="2154099"/>
              <a:ext cx="93960" cy="25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07022" y="2146539"/>
                <a:ext cx="110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/>
              <p14:cNvContentPartPr/>
              <p14:nvPr/>
            </p14:nvContentPartPr>
            <p14:xfrm>
              <a:off x="5993862" y="2212419"/>
              <a:ext cx="100440" cy="334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88102" y="2206659"/>
                <a:ext cx="114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/>
              <p14:cNvContentPartPr/>
              <p14:nvPr/>
            </p14:nvContentPartPr>
            <p14:xfrm>
              <a:off x="6160902" y="2284419"/>
              <a:ext cx="198720" cy="1850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52982" y="2276499"/>
                <a:ext cx="2253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/>
              <p14:cNvContentPartPr/>
              <p14:nvPr/>
            </p14:nvContentPartPr>
            <p14:xfrm>
              <a:off x="4544142" y="2100459"/>
              <a:ext cx="2350800" cy="15019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33702" y="2087499"/>
                <a:ext cx="2373840" cy="15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" name="Ink 76"/>
              <p14:cNvContentPartPr/>
              <p14:nvPr/>
            </p14:nvContentPartPr>
            <p14:xfrm>
              <a:off x="5439822" y="2008659"/>
              <a:ext cx="94680" cy="20880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23982" y="1991379"/>
                <a:ext cx="1314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/>
              <p14:cNvContentPartPr/>
              <p14:nvPr/>
            </p14:nvContentPartPr>
            <p14:xfrm>
              <a:off x="6262422" y="3560979"/>
              <a:ext cx="8280" cy="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0"/>
                <a:ext cx="8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0" name="Ink 89"/>
              <p14:cNvContentPartPr/>
              <p14:nvPr/>
            </p14:nvContentPartPr>
            <p14:xfrm>
              <a:off x="5663022" y="2690859"/>
              <a:ext cx="286920" cy="1911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53302" y="2673186"/>
                <a:ext cx="316080" cy="22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" name="Ink 105"/>
              <p14:cNvContentPartPr/>
              <p14:nvPr/>
            </p14:nvContentPartPr>
            <p14:xfrm>
              <a:off x="6928782" y="3241659"/>
              <a:ext cx="545040" cy="241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21582" y="3226899"/>
                <a:ext cx="56916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1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𝑝𝑘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i="1" dirty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+ 2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𝑝𝑘</m:t>
                          </m:r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2.</m:t>
                      </m:r>
                    </m:oMath>
                  </m:oMathPara>
                </a14:m>
                <a:endParaRPr lang="en-US" dirty="0"/>
              </a:p>
              <a:p>
                <a:pPr marL="514350" indent="-457200"/>
                <a:r>
                  <a:rPr lang="en-US" sz="2800" dirty="0"/>
                  <a:t>For Step 2, for a neuron to stay in the cap, it suffices to have:</a:t>
                </a:r>
              </a:p>
              <a:p>
                <a:pPr marL="57150" indent="0">
                  <a:buNone/>
                </a:pPr>
                <a:endParaRPr lang="en-US" sz="2800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marL="57150" indent="0">
                  <a:buNone/>
                </a:pPr>
                <a:endParaRPr lang="en-US" sz="2800" b="0" dirty="0"/>
              </a:p>
              <a:p>
                <a:pPr marL="57150" indent="0">
                  <a:buNone/>
                </a:pPr>
                <a:r>
                  <a:rPr lang="en-US" sz="2800" dirty="0"/>
                  <a:t>	where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plasticity boost for previous round winners</a:t>
                </a:r>
              </a:p>
              <a:p>
                <a:r>
                  <a:rPr lang="en-US" sz="2800" dirty="0"/>
                  <a:t>This determines the threshold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sz="2800" dirty="0"/>
                  <a:t>Winners are more and more likely to survive: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56" r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851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Completion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9184" y="1405967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Recall: Future presentation of the same or *similar* stimulus fires mostly the same assembly. </a:t>
                </a:r>
              </a:p>
              <a:p>
                <a:r>
                  <a:rPr lang="en-US" dirty="0"/>
                  <a:t>What about firing a subset of the assembly itself?</a:t>
                </a:r>
              </a:p>
              <a:p>
                <a:r>
                  <a:rPr lang="en-US" dirty="0"/>
                  <a:t>Yes! Suffices to fire fraction of created stimuli to complete to (almost) the rest.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Theorem [Collins-</a:t>
                </a:r>
                <a:r>
                  <a:rPr lang="en-US" dirty="0" err="1">
                    <a:solidFill>
                      <a:srgbClr val="FF0000"/>
                    </a:solidFill>
                  </a:rPr>
                  <a:t>Mitropolsky</a:t>
                </a:r>
                <a:r>
                  <a:rPr lang="en-US" dirty="0">
                    <a:solidFill>
                      <a:srgbClr val="FF0000"/>
                    </a:solidFill>
                  </a:rPr>
                  <a:t>-P.-V. 2019]</a:t>
                </a:r>
                <a:r>
                  <a:rPr lang="en-US" dirty="0"/>
                  <a:t>.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presentations of a stimulus, the resulting assembly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the property that firing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fraction of the assembly results in completing to 90% of A.</a:t>
                </a:r>
              </a:p>
              <a:p>
                <a:endParaRPr lang="en-US" dirty="0"/>
              </a:p>
              <a:p>
                <a:r>
                  <a:rPr lang="en-US" dirty="0"/>
                  <a:t>Benefit of recurrent connections!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9184" y="1405967"/>
                <a:ext cx="10515600" cy="4486275"/>
              </a:xfrm>
              <a:blipFill>
                <a:blip r:embed="rId2"/>
                <a:stretch>
                  <a:fillRect l="-406" t="-1902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977229" y="4619944"/>
            <a:ext cx="4753800" cy="1647000"/>
          </a:xfrm>
          <a:prstGeom prst="ellipse">
            <a:avLst/>
          </a:prstGeom>
          <a:noFill/>
          <a:ln w="33600">
            <a:solidFill>
              <a:srgbClr val="316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6114415" y="5343518"/>
              <a:ext cx="1770840" cy="808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9655" y="5326238"/>
                <a:ext cx="180612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6300175" y="5002238"/>
              <a:ext cx="141804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5775" y="4983158"/>
                <a:ext cx="144792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/>
              <p14:cNvContentPartPr/>
              <p14:nvPr/>
            </p14:nvContentPartPr>
            <p14:xfrm>
              <a:off x="8076775" y="5566358"/>
              <a:ext cx="861480" cy="281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9495" y="5541190"/>
                <a:ext cx="903960" cy="3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8796055" y="5492558"/>
              <a:ext cx="172080" cy="2185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74815" y="5471318"/>
                <a:ext cx="2210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7661335" y="4986038"/>
              <a:ext cx="270000" cy="626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9095" y="4965518"/>
                <a:ext cx="30276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/>
              <p14:cNvContentPartPr/>
              <p14:nvPr/>
            </p14:nvContentPartPr>
            <p14:xfrm>
              <a:off x="7786255" y="4946078"/>
              <a:ext cx="190800" cy="1270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0775" y="4925918"/>
                <a:ext cx="22392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12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 bwMode="auto">
          <a:xfrm>
            <a:off x="4140201" y="2376488"/>
            <a:ext cx="914400" cy="9144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924800" y="2376488"/>
            <a:ext cx="914400" cy="914400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40201" y="3958892"/>
            <a:ext cx="914400" cy="9144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924800" y="3687930"/>
            <a:ext cx="914400" cy="914400"/>
          </a:xfrm>
          <a:prstGeom prst="ellipse">
            <a:avLst/>
          </a:prstGeom>
          <a:solidFill>
            <a:srgbClr val="FF3300"/>
          </a:solidFill>
          <a:ln w="952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39467" y="1777999"/>
            <a:ext cx="33867" cy="3386667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 of Two Assemblies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B7ABE-9674-6F47-926D-5F56254A65BA}"/>
              </a:ext>
            </a:extLst>
          </p:cNvPr>
          <p:cNvSpPr txBox="1"/>
          <p:nvPr/>
        </p:nvSpPr>
        <p:spPr>
          <a:xfrm>
            <a:off x="1990807" y="3080341"/>
            <a:ext cx="13069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</a:t>
            </a:r>
          </a:p>
          <a:p>
            <a:r>
              <a:rPr lang="en-US" sz="3200" dirty="0"/>
              <a:t>stimuli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2488B-E3CF-AD49-940E-191AB01B5416}"/>
              </a:ext>
            </a:extLst>
          </p:cNvPr>
          <p:cNvSpPr txBox="1"/>
          <p:nvPr/>
        </p:nvSpPr>
        <p:spPr>
          <a:xfrm>
            <a:off x="9028054" y="2932723"/>
            <a:ext cx="2811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assembly</a:t>
            </a:r>
          </a:p>
          <a:p>
            <a:r>
              <a:rPr lang="en-US" sz="3200" dirty="0"/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4969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6666 " pathEditMode="relative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L -0.01667 -0.05555 " pathEditMode="relative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2" grpId="0" animBg="1"/>
      <p:bldP spid="8" grpId="0" animBg="1"/>
      <p:bldP spid="8" grpId="1" animBg="1"/>
      <p:bldP spid="8" grpId="2" animBg="1"/>
      <p:bldP spid="8" grpId="3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 is Universal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Planetary systems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Metabolic networks in your body</a:t>
            </a:r>
          </a:p>
          <a:p>
            <a:r>
              <a:rPr lang="en-US" dirty="0"/>
              <a:t>Ant colonies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Brains</a:t>
            </a:r>
          </a:p>
        </p:txBody>
      </p:sp>
    </p:spTree>
    <p:extLst>
      <p:ext uri="{BB962C8B-B14F-4D97-AF65-F5344CB8AC3E}">
        <p14:creationId xmlns:p14="http://schemas.microsoft.com/office/powerpoint/2010/main" val="187204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87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8916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716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5300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324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217526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64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7348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4" cstate="email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200400"/>
            <a:ext cx="1066800" cy="1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8372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45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0420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190335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Brain, on a slide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network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~80</m:t>
                    </m:r>
                  </m:oMath>
                </a14:m>
                <a:r>
                  <a:rPr lang="en-US" dirty="0"/>
                  <a:t> billion neurons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connections per neuron</a:t>
                </a:r>
              </a:p>
              <a:p>
                <a:r>
                  <a:rPr lang="en-US" dirty="0"/>
                  <a:t>Synapses (connections) have strengths, new synapses can form and existing ones might disappear during life</a:t>
                </a:r>
              </a:p>
              <a:p>
                <a:r>
                  <a:rPr lang="en-US" dirty="0"/>
                  <a:t>Individual neurons “spike”/fire based on activation rules that are functions of signals on their input synapses. </a:t>
                </a:r>
              </a:p>
              <a:p>
                <a:pPr lvl="1"/>
                <a:r>
                  <a:rPr lang="en-US" dirty="0"/>
                  <a:t>Nonlinear activations; a common model is a threshold function</a:t>
                </a:r>
              </a:p>
              <a:p>
                <a:pPr lvl="1"/>
                <a:r>
                  <a:rPr lang="en-US" dirty="0"/>
                  <a:t>But there are &gt;1000 types of neurons</a:t>
                </a:r>
              </a:p>
              <a:p>
                <a:pPr lvl="1"/>
                <a:r>
                  <a:rPr lang="en-US" dirty="0"/>
                  <a:t>Signals have a temporal aspect, with firing “rates” and “patterns”.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7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Provably happens 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600" dirty="0"/>
                  <a:t> assumption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00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31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Merge: a more complicated operation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88527" y="1631185"/>
            <a:ext cx="0" cy="448573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904588" y="1596679"/>
            <a:ext cx="51758" cy="452024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117701" y="3822294"/>
            <a:ext cx="5804140" cy="3450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607969" y="2088294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07968" y="4693653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47984" y="2088293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47983" y="4693652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638552" y="3373720"/>
            <a:ext cx="897147" cy="89714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041363" y="23109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69474" y="493053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7454546" y="248063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7468922" y="472062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7382657" y="183940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7431540" y="526984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8" idx="5"/>
            <a:endCxn id="30" idx="1"/>
          </p:cNvCxnSpPr>
          <p:nvPr/>
        </p:nvCxnSpPr>
        <p:spPr>
          <a:xfrm>
            <a:off x="6513747" y="2854056"/>
            <a:ext cx="2256189" cy="651048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9" idx="7"/>
            <a:endCxn id="30" idx="3"/>
          </p:cNvCxnSpPr>
          <p:nvPr/>
        </p:nvCxnSpPr>
        <p:spPr>
          <a:xfrm flipV="1">
            <a:off x="6513746" y="4139483"/>
            <a:ext cx="2256190" cy="685553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16992" y="2019939"/>
            <a:ext cx="985033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		…and useful for Language (Berwick-Chomsky)</a:t>
            </a:r>
          </a:p>
        </p:txBody>
      </p:sp>
    </p:spTree>
    <p:extLst>
      <p:ext uri="{BB962C8B-B14F-4D97-AF65-F5344CB8AC3E}">
        <p14:creationId xmlns:p14="http://schemas.microsoft.com/office/powerpoint/2010/main" val="410111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667554" y="26011"/>
            <a:ext cx="8153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 charset="0"/>
                <a:cs typeface="ＭＳ Ｐゴシック" charset="0"/>
              </a:rPr>
              <a:t>Assembly Calculus recap</a:t>
            </a:r>
            <a:r>
              <a:rPr lang="en-US" sz="4000" dirty="0">
                <a:solidFill>
                  <a:srgbClr val="C0504D"/>
                </a:solidFill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667452" y="1476375"/>
            <a:ext cx="6056399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project</a:t>
            </a:r>
            <a:r>
              <a:rPr lang="en-US" sz="3200" dirty="0">
                <a:latin typeface="+mj-lt"/>
                <a:ea typeface="ＭＳ Ｐゴシック" charset="0"/>
                <a:cs typeface="ＭＳ Ｐゴシック" charset="0"/>
              </a:rPr>
              <a:t>(y, B, x)</a:t>
            </a:r>
            <a:r>
              <a:rPr lang="en-US" sz="3200" b="1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endParaRPr lang="en-US" sz="2400" b="1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associate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(x, y)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200" dirty="0" err="1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pattern_complete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(x, y)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merge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(x, y, B, z)</a:t>
            </a:r>
          </a:p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and control commands:  </a:t>
            </a: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activate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(x)</a:t>
            </a:r>
            <a:r>
              <a:rPr lang="en-US" sz="3200" b="1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read</a:t>
            </a:r>
            <a:r>
              <a:rPr lang="en-US" sz="3200" dirty="0">
                <a:latin typeface="+mj-lt"/>
                <a:ea typeface="ＭＳ Ｐゴシック" charset="0"/>
                <a:cs typeface="ＭＳ Ｐゴシック" charset="0"/>
              </a:rPr>
              <a:t>()</a:t>
            </a:r>
            <a:r>
              <a:rPr lang="en-US" sz="3200" b="1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sz="32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disinhibit</a:t>
            </a:r>
            <a:r>
              <a:rPr lang="en-US" sz="3200" dirty="0">
                <a:latin typeface="+mj-lt"/>
                <a:ea typeface="ＭＳ Ｐゴシック" charset="0"/>
                <a:cs typeface="ＭＳ Ｐゴシック" charset="0"/>
              </a:rPr>
              <a:t>(A)</a:t>
            </a: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5219" y="3339813"/>
            <a:ext cx="547687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i="1" dirty="0"/>
              <a:t>Q:</a:t>
            </a:r>
            <a:r>
              <a:rPr lang="en-US" sz="4000" b="1" i="1" dirty="0">
                <a:solidFill>
                  <a:schemeClr val="accent4">
                    <a:lumMod val="75000"/>
                  </a:schemeClr>
                </a:solidFill>
              </a:rPr>
              <a:t> How powerful is this system?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7319" y="4815534"/>
                <a:ext cx="6460434" cy="13347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b="1" i="1" dirty="0"/>
                  <a:t>Thm: </a:t>
                </a:r>
                <a:r>
                  <a:rPr lang="en-US" sz="4000" b="1" i="1" dirty="0">
                    <a:solidFill>
                      <a:srgbClr val="0070C0"/>
                    </a:solidFill>
                  </a:rPr>
                  <a:t>It can perform arbitrary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4000" b="1" i="1" dirty="0">
                    <a:solidFill>
                      <a:srgbClr val="0070C0"/>
                    </a:solidFill>
                  </a:rPr>
                  <a:t>-space computations.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319" y="4815534"/>
                <a:ext cx="6460434" cy="1334724"/>
              </a:xfrm>
              <a:prstGeom prst="rect">
                <a:avLst/>
              </a:prstGeom>
              <a:blipFill>
                <a:blip r:embed="rId2"/>
                <a:stretch>
                  <a:fillRect l="-3396" t="-8219" r="-3396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7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the rest of the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Learning with assemblies</a:t>
                </a:r>
              </a:p>
              <a:p>
                <a:r>
                  <a:rPr lang="en-US" sz="3200" dirty="0"/>
                  <a:t>Sequences!</a:t>
                </a:r>
              </a:p>
              <a:p>
                <a:r>
                  <a:rPr lang="en-US" sz="3200" dirty="0"/>
                  <a:t>Giving up control </a:t>
                </a:r>
              </a:p>
              <a:p>
                <a:r>
                  <a:rPr lang="en-US" sz="3200" dirty="0"/>
                  <a:t>Moving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Language!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86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Learning: How do brains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Crucial problem</a:t>
            </a:r>
            <a:r>
              <a:rPr lang="en-US" sz="3200" dirty="0"/>
              <a:t> for NEMO / Assembly Calculus </a:t>
            </a:r>
          </a:p>
          <a:p>
            <a:endParaRPr lang="en-US" sz="3200" dirty="0"/>
          </a:p>
          <a:p>
            <a:r>
              <a:rPr lang="en-US" sz="3200" dirty="0"/>
              <a:t>Locally: plasticity</a:t>
            </a:r>
          </a:p>
          <a:p>
            <a:r>
              <a:rPr lang="en-US" sz="3200" dirty="0"/>
              <a:t>Globally: does the brain do Gradient Descent (GD)? </a:t>
            </a:r>
          </a:p>
          <a:p>
            <a:pPr lvl="1"/>
            <a:r>
              <a:rPr lang="en-US" sz="3200" dirty="0"/>
              <a:t>A topic of debate, with little evidence that it does.</a:t>
            </a:r>
          </a:p>
          <a:p>
            <a:endParaRPr lang="en-US" sz="3200" dirty="0"/>
          </a:p>
          <a:p>
            <a:r>
              <a:rPr lang="en-US" sz="3200" dirty="0"/>
              <a:t>Is </a:t>
            </a:r>
            <a:r>
              <a:rPr lang="en-US" sz="3200" dirty="0">
                <a:solidFill>
                  <a:srgbClr val="FF0000"/>
                </a:solidFill>
              </a:rPr>
              <a:t>synaptic plasticity</a:t>
            </a:r>
            <a:r>
              <a:rPr lang="en-US" sz="3200" dirty="0"/>
              <a:t> an effective learning mechanism?</a:t>
            </a:r>
          </a:p>
        </p:txBody>
      </p:sp>
    </p:spTree>
    <p:extLst>
      <p:ext uri="{BB962C8B-B14F-4D97-AF65-F5344CB8AC3E}">
        <p14:creationId xmlns:p14="http://schemas.microsoft.com/office/powerpoint/2010/main" val="3096710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Learning with Assemblies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90444"/>
            <a:ext cx="10972800" cy="5239110"/>
          </a:xfrm>
        </p:spPr>
        <p:txBody>
          <a:bodyPr>
            <a:normAutofit/>
          </a:bodyPr>
          <a:lstStyle/>
          <a:p>
            <a:r>
              <a:rPr lang="en-US" sz="3200" b="1" dirty="0"/>
              <a:t>Question: </a:t>
            </a:r>
            <a:r>
              <a:rPr lang="en-US" sz="3200" dirty="0"/>
              <a:t>We know that the assembly  projection process preserves overlap.  But can it create assemblies to represent </a:t>
            </a:r>
            <a:r>
              <a:rPr lang="en-US" sz="3200" dirty="0">
                <a:solidFill>
                  <a:srgbClr val="FF0000"/>
                </a:solidFill>
              </a:rPr>
              <a:t>clusters of data, i.e., higher-level assemblies</a:t>
            </a:r>
            <a:r>
              <a:rPr lang="en-US" sz="3200" dirty="0"/>
              <a:t>? 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19" y="3402553"/>
            <a:ext cx="7785259" cy="2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Mildly supervised Learning of </a:t>
            </a:r>
            <a:r>
              <a:rPr lang="en-US" sz="4000" dirty="0" err="1"/>
              <a:t>Halfspaces</a:t>
            </a:r>
            <a:r>
              <a:rPr lang="en-US" sz="40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95674" y="1190444"/>
                <a:ext cx="11286726" cy="5544358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500" dirty="0">
                    <a:sym typeface="Wingdings" panose="05000000000000000000" pitchFamily="2" charset="2"/>
                  </a:rPr>
                  <a:t>Examples from </a:t>
                </a:r>
                <a:r>
                  <a:rPr lang="en-US" sz="2500" dirty="0" err="1">
                    <a:sym typeface="Wingdings" panose="05000000000000000000" pitchFamily="2" charset="2"/>
                  </a:rPr>
                  <a:t>halfspace</a:t>
                </a:r>
                <a:r>
                  <a:rPr lang="en-US" sz="2500" dirty="0">
                    <a:sym typeface="Wingdings" panose="05000000000000000000" pitchFamily="2" charset="2"/>
                  </a:rPr>
                  <a:t> and its complement: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Bernoulli,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⋅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⋅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500" dirty="0">
                    <a:sym typeface="Wingdings" panose="05000000000000000000" pitchFamily="2" charset="2"/>
                  </a:rPr>
                  <a:t>5 examples from each, presented consecutively</a:t>
                </a: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endParaRPr lang="en-US" sz="2500" dirty="0">
                  <a:sym typeface="Wingdings" panose="05000000000000000000" pitchFamily="2" charset="2"/>
                </a:endParaRPr>
              </a:p>
              <a:p>
                <a:pPr marL="274320" lvl="1" indent="0">
                  <a:buNone/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274320" lvl="1" indent="0">
                  <a:buNone/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500" dirty="0">
                    <a:sym typeface="Wingdings" panose="05000000000000000000" pitchFamily="2" charset="2"/>
                  </a:rPr>
                  <a:t>Overlap between projections much higher than between corresponding assembly representations. </a:t>
                </a:r>
              </a:p>
              <a:p>
                <a:pPr lvl="1"/>
                <a:r>
                  <a:rPr lang="en-US" sz="2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Question: Can such </a:t>
                </a:r>
                <a:r>
                  <a:rPr lang="en-US" sz="25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halfspaces</a:t>
                </a:r>
                <a:r>
                  <a:rPr lang="en-US" sz="2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be provably learned by assemblies? </a:t>
                </a:r>
                <a:r>
                  <a:rPr lang="en-US" sz="25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Yes!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95674" y="1190444"/>
                <a:ext cx="11286726" cy="5544358"/>
              </a:xfrm>
              <a:blipFill>
                <a:blip r:embed="rId2"/>
                <a:stretch>
                  <a:fillRect t="-1429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71" y="2085754"/>
            <a:ext cx="8601931" cy="3225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07BE7C-DA9D-8603-5023-0E9DB4C3E7B4}"/>
                  </a:ext>
                </a:extLst>
              </p14:cNvPr>
              <p14:cNvContentPartPr/>
              <p14:nvPr/>
            </p14:nvContentPartPr>
            <p14:xfrm>
              <a:off x="1321291" y="285360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07BE7C-DA9D-8603-5023-0E9DB4C3E7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651" y="28446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8C9025-8ED9-B1C9-B263-E9E4BD6C19FA}"/>
                  </a:ext>
                </a:extLst>
              </p14:cNvPr>
              <p14:cNvContentPartPr/>
              <p14:nvPr/>
            </p14:nvContentPartPr>
            <p14:xfrm>
              <a:off x="1007011" y="2487125"/>
              <a:ext cx="1706400" cy="218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8C9025-8ED9-B1C9-B263-E9E4BD6C19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011" y="2478125"/>
                <a:ext cx="1724040" cy="22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691FDB-B32A-C118-9A11-5102B5403046}"/>
                  </a:ext>
                </a:extLst>
              </p14:cNvPr>
              <p14:cNvContentPartPr/>
              <p14:nvPr/>
            </p14:nvContentPartPr>
            <p14:xfrm>
              <a:off x="2453491" y="3807605"/>
              <a:ext cx="198360" cy="3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691FDB-B32A-C118-9A11-5102B54030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4491" y="3798605"/>
                <a:ext cx="216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61C336-739F-5242-3463-01D3A381E38B}"/>
                  </a:ext>
                </a:extLst>
              </p14:cNvPr>
              <p14:cNvContentPartPr/>
              <p14:nvPr/>
            </p14:nvContentPartPr>
            <p14:xfrm>
              <a:off x="2546731" y="3768725"/>
              <a:ext cx="24480" cy="12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61C336-739F-5242-3463-01D3A381E3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7731" y="3759725"/>
                <a:ext cx="421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732688-DD35-D22E-4D75-17AF3E573797}"/>
                  </a:ext>
                </a:extLst>
              </p14:cNvPr>
              <p14:cNvContentPartPr/>
              <p14:nvPr/>
            </p14:nvContentPartPr>
            <p14:xfrm>
              <a:off x="978571" y="3229805"/>
              <a:ext cx="168840" cy="13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732688-DD35-D22E-4D75-17AF3E5737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571" y="3221165"/>
                <a:ext cx="186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0F58E6-0326-15CE-4F23-8432BECD5E06}"/>
                  </a:ext>
                </a:extLst>
              </p14:cNvPr>
              <p14:cNvContentPartPr/>
              <p14:nvPr/>
            </p14:nvContentPartPr>
            <p14:xfrm>
              <a:off x="1288531" y="3607445"/>
              <a:ext cx="184320" cy="42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0F58E6-0326-15CE-4F23-8432BECD5E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9891" y="3598805"/>
                <a:ext cx="201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904048-55D7-6319-7CDA-40B27D27F5C2}"/>
                  </a:ext>
                </a:extLst>
              </p14:cNvPr>
              <p14:cNvContentPartPr/>
              <p14:nvPr/>
            </p14:nvContentPartPr>
            <p14:xfrm>
              <a:off x="847171" y="4238165"/>
              <a:ext cx="213120" cy="47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904048-55D7-6319-7CDA-40B27D27F5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8171" y="4229165"/>
                <a:ext cx="230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CF7EB8B-16C3-6BC9-D1FC-59905C793BE4}"/>
                  </a:ext>
                </a:extLst>
              </p14:cNvPr>
              <p14:cNvContentPartPr/>
              <p14:nvPr/>
            </p14:nvContentPartPr>
            <p14:xfrm>
              <a:off x="1732771" y="4450565"/>
              <a:ext cx="188280" cy="4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CF7EB8B-16C3-6BC9-D1FC-59905C793B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3771" y="4441925"/>
                <a:ext cx="20592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549D3F5-B1D1-4D80-546C-AD640E9BB8D2}"/>
              </a:ext>
            </a:extLst>
          </p:cNvPr>
          <p:cNvGrpSpPr/>
          <p:nvPr/>
        </p:nvGrpSpPr>
        <p:grpSpPr>
          <a:xfrm>
            <a:off x="1814491" y="2329805"/>
            <a:ext cx="1750680" cy="1290240"/>
            <a:chOff x="1814491" y="2329805"/>
            <a:chExt cx="175068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5E8FD2-40BF-F3D4-84A7-1B03B5B4A127}"/>
                    </a:ext>
                  </a:extLst>
                </p14:cNvPr>
                <p14:cNvContentPartPr/>
                <p14:nvPr/>
              </p14:nvContentPartPr>
              <p14:xfrm>
                <a:off x="1873171" y="2647685"/>
                <a:ext cx="1425960" cy="97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5E8FD2-40BF-F3D4-84A7-1B03B5B4A1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171" y="2638685"/>
                  <a:ext cx="144360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FEBF17-CF96-BD86-6F4E-2F160F37F812}"/>
                    </a:ext>
                  </a:extLst>
                </p14:cNvPr>
                <p14:cNvContentPartPr/>
                <p14:nvPr/>
              </p14:nvContentPartPr>
              <p14:xfrm>
                <a:off x="3075571" y="2632565"/>
                <a:ext cx="224640" cy="16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FEBF17-CF96-BD86-6F4E-2F160F37F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6571" y="2623565"/>
                  <a:ext cx="242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4577B8-6E60-712D-2B58-EC6C02F3C8F1}"/>
                    </a:ext>
                  </a:extLst>
                </p14:cNvPr>
                <p14:cNvContentPartPr/>
                <p14:nvPr/>
              </p14:nvContentPartPr>
              <p14:xfrm>
                <a:off x="1814491" y="2496125"/>
                <a:ext cx="19476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4577B8-6E60-712D-2B58-EC6C02F3C8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5491" y="2487485"/>
                  <a:ext cx="212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3C7B58-5ABA-C60E-15EB-90EC8CC8B41E}"/>
                    </a:ext>
                  </a:extLst>
                </p14:cNvPr>
                <p14:cNvContentPartPr/>
                <p14:nvPr/>
              </p14:nvContentPartPr>
              <p14:xfrm>
                <a:off x="1909531" y="2447525"/>
                <a:ext cx="25920" cy="16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3C7B58-5ABA-C60E-15EB-90EC8CC8B4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00531" y="2438885"/>
                  <a:ext cx="43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D8443D-7332-C1DC-0471-B57F0292335B}"/>
                    </a:ext>
                  </a:extLst>
                </p14:cNvPr>
                <p14:cNvContentPartPr/>
                <p14:nvPr/>
              </p14:nvContentPartPr>
              <p14:xfrm>
                <a:off x="2103931" y="3004805"/>
                <a:ext cx="183960" cy="4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D8443D-7332-C1DC-0471-B57F029233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94931" y="2996165"/>
                  <a:ext cx="20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E79042-F849-6551-F8F2-1216C1660233}"/>
                    </a:ext>
                  </a:extLst>
                </p14:cNvPr>
                <p14:cNvContentPartPr/>
                <p14:nvPr/>
              </p14:nvContentPartPr>
              <p14:xfrm>
                <a:off x="2165131" y="2977085"/>
                <a:ext cx="31680" cy="11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E79042-F849-6551-F8F2-1216C16602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6131" y="2968085"/>
                  <a:ext cx="49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2B8A59D-96DA-A495-2964-EB4E6DF50FCF}"/>
                    </a:ext>
                  </a:extLst>
                </p14:cNvPr>
                <p14:cNvContentPartPr/>
                <p14:nvPr/>
              </p14:nvContentPartPr>
              <p14:xfrm>
                <a:off x="2980891" y="3112805"/>
                <a:ext cx="162720" cy="5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2B8A59D-96DA-A495-2964-EB4E6DF50F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72251" y="3103805"/>
                  <a:ext cx="180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1AC13D-89FC-EE91-C28E-E3538B219A66}"/>
                    </a:ext>
                  </a:extLst>
                </p14:cNvPr>
                <p14:cNvContentPartPr/>
                <p14:nvPr/>
              </p14:nvContentPartPr>
              <p14:xfrm>
                <a:off x="3051091" y="3068525"/>
                <a:ext cx="2880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1AC13D-89FC-EE91-C28E-E3538B219A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2451" y="3059525"/>
                  <a:ext cx="46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B106AB-8833-5196-1782-DF09BC5B99D4}"/>
                    </a:ext>
                  </a:extLst>
                </p14:cNvPr>
                <p14:cNvContentPartPr/>
                <p14:nvPr/>
              </p14:nvContentPartPr>
              <p14:xfrm>
                <a:off x="3248011" y="2329805"/>
                <a:ext cx="317160" cy="21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B106AB-8833-5196-1782-DF09BC5B99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39371" y="2320805"/>
                  <a:ext cx="334800" cy="23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14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CCC-51BF-29DD-5628-965E9EE1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F769-8455-38AB-7BD3-7ECF29C0C5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Memorizing and Learning sequences of stimuli seems very natural to brains.</a:t>
            </a:r>
          </a:p>
          <a:p>
            <a:pPr lvl="1"/>
            <a:r>
              <a:rPr lang="en-US" dirty="0"/>
              <a:t>a-b-c-d…,</a:t>
            </a:r>
            <a:r>
              <a:rPr lang="te-IN" dirty="0"/>
              <a:t> </a:t>
            </a:r>
            <a:r>
              <a:rPr lang="en-US" dirty="0"/>
              <a:t>songs, poems, stories,…</a:t>
            </a:r>
          </a:p>
          <a:p>
            <a:pPr lvl="1"/>
            <a:endParaRPr lang="en-US" dirty="0"/>
          </a:p>
          <a:p>
            <a:r>
              <a:rPr lang="en-US" dirty="0"/>
              <a:t>Assembly sequences observed in experiments!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EB11F-3E40-FA98-A7D2-6E0B2123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1" y="444573"/>
            <a:ext cx="7645604" cy="410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04BD1-8072-2068-FD1C-2E954971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94781"/>
            <a:ext cx="6746176" cy="297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F6DE2-CB5D-C98F-7932-AAA7942A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02" y="366528"/>
            <a:ext cx="6567604" cy="39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CCC-51BF-29DD-5628-965E9EE1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1F769-8455-38AB-7BD3-7ECF29C0C53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Memorizing and Learning sequences of stimuli seems very natural to brains.</a:t>
                </a:r>
              </a:p>
              <a:p>
                <a:endParaRPr lang="en-US" dirty="0"/>
              </a:p>
              <a:p>
                <a:r>
                  <a:rPr lang="en-US" dirty="0"/>
                  <a:t>Simplest sequence problem in the Assembly Model: </a:t>
                </a:r>
              </a:p>
              <a:p>
                <a:pPr lvl="1"/>
                <a:r>
                  <a:rPr lang="en-US" dirty="0"/>
                  <a:t>Present sequence of stimuli S1, S2, …, St in the input area (or activate assemblies A1, A2, …, At in area A) to area B.</a:t>
                </a:r>
              </a:p>
              <a:p>
                <a:pPr lvl="1"/>
                <a:r>
                  <a:rPr lang="en-US" dirty="0"/>
                  <a:t>Result should be projection of sequence to assemblies B1, B2, …, </a:t>
                </a:r>
                <a:r>
                  <a:rPr lang="en-US" dirty="0" err="1"/>
                  <a:t>Bt</a:t>
                </a:r>
                <a:r>
                  <a:rPr lang="en-US" dirty="0"/>
                  <a:t> in area B. </a:t>
                </a:r>
              </a:p>
              <a:p>
                <a:pPr lvl="1"/>
                <a:r>
                  <a:rPr lang="en-US" dirty="0"/>
                  <a:t>Activating any Si leads to activation of Bi followed by B(i+1),…. Bt.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We’ll try it soon!</a:t>
                </a:r>
              </a:p>
              <a:p>
                <a:r>
                  <a:rPr lang="en-US" dirty="0" err="1"/>
                  <a:t>Thm</a:t>
                </a:r>
                <a:r>
                  <a:rPr lang="en-US" dirty="0"/>
                  <a:t> [D-P-V’22]. This happens WHP in NEMO, after presenting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1F769-8455-38AB-7BD3-7ECF29C0C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54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CCC-51BF-29DD-5628-965E9EE1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F769-8455-38AB-7BD3-7ECF29C0C5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Powerful consequences:</a:t>
            </a:r>
          </a:p>
          <a:p>
            <a:r>
              <a:rPr lang="en-US" dirty="0"/>
              <a:t>Finite State Automata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Algorithms are finite-state machines; we learn them by simply being exposed to their rules. </a:t>
            </a:r>
          </a:p>
          <a:p>
            <a:r>
              <a:rPr lang="en-US" dirty="0"/>
              <a:t>General-purpose simulation of Turing machine by simply presenting appropriate input sequence!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487BB4-EB44-E0B7-C33E-825054628B1E}"/>
              </a:ext>
            </a:extLst>
          </p:cNvPr>
          <p:cNvGrpSpPr/>
          <p:nvPr/>
        </p:nvGrpSpPr>
        <p:grpSpPr>
          <a:xfrm>
            <a:off x="5460262" y="2029833"/>
            <a:ext cx="1841760" cy="1591200"/>
            <a:chOff x="5460262" y="2029833"/>
            <a:chExt cx="184176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14:cNvPr>
                <p14:cNvContentPartPr/>
                <p14:nvPr/>
              </p14:nvContentPartPr>
              <p14:xfrm>
                <a:off x="5901982" y="3327633"/>
                <a:ext cx="289440" cy="29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2982" y="3318993"/>
                  <a:ext cx="307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14:cNvPr>
                <p14:cNvContentPartPr/>
                <p14:nvPr/>
              </p14:nvContentPartPr>
              <p14:xfrm>
                <a:off x="5460262" y="2139993"/>
                <a:ext cx="347400" cy="40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1622" y="2131353"/>
                  <a:ext cx="36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14:cNvPr>
                <p14:cNvContentPartPr/>
                <p14:nvPr/>
              </p14:nvContentPartPr>
              <p14:xfrm>
                <a:off x="6993862" y="2539233"/>
                <a:ext cx="308160" cy="33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4862" y="2530233"/>
                  <a:ext cx="325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14:cNvPr>
                <p14:cNvContentPartPr/>
                <p14:nvPr/>
              </p14:nvContentPartPr>
              <p14:xfrm>
                <a:off x="5852662" y="2145393"/>
                <a:ext cx="1174320" cy="48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3662" y="2136393"/>
                  <a:ext cx="1191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14:cNvPr>
                <p14:cNvContentPartPr/>
                <p14:nvPr/>
              </p14:nvContentPartPr>
              <p14:xfrm>
                <a:off x="6423622" y="2029833"/>
                <a:ext cx="185040" cy="22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4982" y="2021193"/>
                  <a:ext cx="20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14:cNvPr>
                <p14:cNvContentPartPr/>
                <p14:nvPr/>
              </p14:nvContentPartPr>
              <p14:xfrm>
                <a:off x="6237142" y="2861073"/>
                <a:ext cx="809280" cy="58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8142" y="2852433"/>
                  <a:ext cx="8269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14:cNvPr>
                <p14:cNvContentPartPr/>
                <p14:nvPr/>
              </p14:nvContentPartPr>
              <p14:xfrm>
                <a:off x="6626662" y="3156993"/>
                <a:ext cx="221400" cy="22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7662" y="3147993"/>
                  <a:ext cx="239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14:cNvPr>
                <p14:cNvContentPartPr/>
                <p14:nvPr/>
              </p14:nvContentPartPr>
              <p14:xfrm>
                <a:off x="5589142" y="2554353"/>
                <a:ext cx="371160" cy="77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0142" y="2545713"/>
                  <a:ext cx="3888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14:cNvPr>
                <p14:cNvContentPartPr/>
                <p14:nvPr/>
              </p14:nvContentPartPr>
              <p14:xfrm>
                <a:off x="5599222" y="2895993"/>
                <a:ext cx="223200" cy="17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90582" y="2886993"/>
                  <a:ext cx="240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14:cNvPr>
                <p14:cNvContentPartPr/>
                <p14:nvPr/>
              </p14:nvContentPartPr>
              <p14:xfrm>
                <a:off x="6102862" y="2702313"/>
                <a:ext cx="941040" cy="69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3862" y="2693313"/>
                  <a:ext cx="9586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14:cNvPr>
                <p14:cNvContentPartPr/>
                <p14:nvPr/>
              </p14:nvContentPartPr>
              <p14:xfrm>
                <a:off x="6413542" y="2732553"/>
                <a:ext cx="165600" cy="22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4542" y="2723553"/>
                  <a:ext cx="18324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0D2A7B-7EA3-8E71-EAC9-BBD83AA2E7B2}"/>
              </a:ext>
            </a:extLst>
          </p:cNvPr>
          <p:cNvGrpSpPr/>
          <p:nvPr/>
        </p:nvGrpSpPr>
        <p:grpSpPr>
          <a:xfrm>
            <a:off x="6374662" y="1336473"/>
            <a:ext cx="793440" cy="676440"/>
            <a:chOff x="6374662" y="1336473"/>
            <a:chExt cx="79344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14:cNvPr>
                <p14:cNvContentPartPr/>
                <p14:nvPr/>
              </p14:nvContentPartPr>
              <p14:xfrm>
                <a:off x="6727822" y="1668033"/>
                <a:ext cx="180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19182" y="1659033"/>
                  <a:ext cx="19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14:cNvPr>
                <p14:cNvContentPartPr/>
                <p14:nvPr/>
              </p14:nvContentPartPr>
              <p14:xfrm>
                <a:off x="6718462" y="1862073"/>
                <a:ext cx="6120" cy="4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09822" y="1853433"/>
                  <a:ext cx="23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14:cNvPr>
                <p14:cNvContentPartPr/>
                <p14:nvPr/>
              </p14:nvContentPartPr>
              <p14:xfrm>
                <a:off x="6720622" y="1985553"/>
                <a:ext cx="5400" cy="2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11982" y="1976553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14:cNvPr>
                <p14:cNvContentPartPr/>
                <p14:nvPr/>
              </p14:nvContentPartPr>
              <p14:xfrm>
                <a:off x="6909622" y="1653273"/>
                <a:ext cx="8280" cy="4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00982" y="1644633"/>
                  <a:ext cx="25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14:cNvPr>
                <p14:cNvContentPartPr/>
                <p14:nvPr/>
              </p14:nvContentPartPr>
              <p14:xfrm>
                <a:off x="6889822" y="1827873"/>
                <a:ext cx="16560" cy="17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1182" y="1818873"/>
                  <a:ext cx="34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14:cNvPr>
                <p14:cNvContentPartPr/>
                <p14:nvPr/>
              </p14:nvContentPartPr>
              <p14:xfrm>
                <a:off x="6540622" y="1637433"/>
                <a:ext cx="90000" cy="5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1622" y="1628433"/>
                  <a:ext cx="10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14:cNvPr>
                <p14:cNvContentPartPr/>
                <p14:nvPr/>
              </p14:nvContentPartPr>
              <p14:xfrm>
                <a:off x="6566542" y="1748313"/>
                <a:ext cx="63360" cy="15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57542" y="1739313"/>
                  <a:ext cx="8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14:cNvPr>
                <p14:cNvContentPartPr/>
                <p14:nvPr/>
              </p14:nvContentPartPr>
              <p14:xfrm>
                <a:off x="6413542" y="1923993"/>
                <a:ext cx="9972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04542" y="1915353"/>
                  <a:ext cx="117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14:cNvPr>
                <p14:cNvContentPartPr/>
                <p14:nvPr/>
              </p14:nvContentPartPr>
              <p14:xfrm>
                <a:off x="6375382" y="1425753"/>
                <a:ext cx="336240" cy="21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6742" y="1417113"/>
                  <a:ext cx="35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14:cNvPr>
                <p14:cNvContentPartPr/>
                <p14:nvPr/>
              </p14:nvContentPartPr>
              <p14:xfrm>
                <a:off x="6381502" y="1336473"/>
                <a:ext cx="786600" cy="420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2502" y="1327833"/>
                  <a:ext cx="804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14:cNvPr>
                <p14:cNvContentPartPr/>
                <p14:nvPr/>
              </p14:nvContentPartPr>
              <p14:xfrm>
                <a:off x="6374662" y="1554273"/>
                <a:ext cx="23040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6022" y="1545633"/>
                  <a:ext cx="2480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9CD24C-18A3-554E-BBEB-3A7EAB67A569}"/>
              </a:ext>
            </a:extLst>
          </p:cNvPr>
          <p:cNvGrpSpPr/>
          <p:nvPr/>
        </p:nvGrpSpPr>
        <p:grpSpPr>
          <a:xfrm>
            <a:off x="4559542" y="2559393"/>
            <a:ext cx="873000" cy="907920"/>
            <a:chOff x="4559542" y="2559393"/>
            <a:chExt cx="87300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14:cNvPr>
                <p14:cNvContentPartPr/>
                <p14:nvPr/>
              </p14:nvContentPartPr>
              <p14:xfrm>
                <a:off x="4872022" y="2863953"/>
                <a:ext cx="258480" cy="30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3382" y="2854953"/>
                  <a:ext cx="276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14:cNvPr>
                <p14:cNvContentPartPr/>
                <p14:nvPr/>
              </p14:nvContentPartPr>
              <p14:xfrm>
                <a:off x="5096662" y="2559393"/>
                <a:ext cx="134640" cy="17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7662" y="2550753"/>
                  <a:ext cx="15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14:cNvPr>
                <p14:cNvContentPartPr/>
                <p14:nvPr/>
              </p14:nvContentPartPr>
              <p14:xfrm>
                <a:off x="5215462" y="2921553"/>
                <a:ext cx="217080" cy="2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6822" y="2912553"/>
                  <a:ext cx="23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14:cNvPr>
                <p14:cNvContentPartPr/>
                <p14:nvPr/>
              </p14:nvContentPartPr>
              <p14:xfrm>
                <a:off x="5150302" y="3263553"/>
                <a:ext cx="30600" cy="10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41302" y="3254913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14:cNvPr>
                <p14:cNvContentPartPr/>
                <p14:nvPr/>
              </p14:nvContentPartPr>
              <p14:xfrm>
                <a:off x="4657462" y="3323313"/>
                <a:ext cx="198720" cy="14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8462" y="3314673"/>
                  <a:ext cx="21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14:cNvPr>
                <p14:cNvContentPartPr/>
                <p14:nvPr/>
              </p14:nvContentPartPr>
              <p14:xfrm>
                <a:off x="4559542" y="3083193"/>
                <a:ext cx="106920" cy="3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0902" y="3074553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14:cNvPr>
                <p14:cNvContentPartPr/>
                <p14:nvPr/>
              </p14:nvContentPartPr>
              <p14:xfrm>
                <a:off x="4593382" y="2726793"/>
                <a:ext cx="110520" cy="4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84382" y="2717793"/>
                  <a:ext cx="12816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14:cNvPr>
              <p14:cNvContentPartPr/>
              <p14:nvPr/>
            </p14:nvContentPartPr>
            <p14:xfrm>
              <a:off x="5517502" y="2242953"/>
              <a:ext cx="223560" cy="20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08862" y="2233953"/>
                <a:ext cx="241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14:cNvPr>
              <p14:cNvContentPartPr/>
              <p14:nvPr/>
            </p14:nvContentPartPr>
            <p14:xfrm>
              <a:off x="7008262" y="2574153"/>
              <a:ext cx="259920" cy="189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99262" y="2565153"/>
                <a:ext cx="27756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B6C99E0-8CC9-2353-E336-A1ED5B8184C0}"/>
              </a:ext>
            </a:extLst>
          </p:cNvPr>
          <p:cNvGrpSpPr/>
          <p:nvPr/>
        </p:nvGrpSpPr>
        <p:grpSpPr>
          <a:xfrm>
            <a:off x="5925382" y="3375873"/>
            <a:ext cx="261000" cy="216720"/>
            <a:chOff x="5925382" y="3375873"/>
            <a:chExt cx="2610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14:cNvPr>
                <p14:cNvContentPartPr/>
                <p14:nvPr/>
              </p14:nvContentPartPr>
              <p14:xfrm>
                <a:off x="5969302" y="3375873"/>
                <a:ext cx="217080" cy="17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0302" y="3367233"/>
                  <a:ext cx="234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14:cNvPr>
                <p14:cNvContentPartPr/>
                <p14:nvPr/>
              </p14:nvContentPartPr>
              <p14:xfrm>
                <a:off x="5925382" y="3387753"/>
                <a:ext cx="128880" cy="20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16382" y="3378753"/>
                  <a:ext cx="146520" cy="2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450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2286000" y="2438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How does the Mind (perception, cognition, …) </a:t>
            </a:r>
            <a:br>
              <a:rPr lang="en-US" i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</a:br>
            <a:r>
              <a:rPr lang="en-US" i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emerge from the Brain (neurons, synapses, …)? </a:t>
            </a:r>
            <a:br>
              <a:rPr lang="en-US" i="1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</a:br>
            <a:endParaRPr lang="en-US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14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CCC-51BF-29DD-5628-965E9EE1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computation without control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F769-8455-38AB-7BD3-7ECF29C0C5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158596"/>
          </a:xfrm>
        </p:spPr>
        <p:txBody>
          <a:bodyPr>
            <a:normAutofit/>
          </a:bodyPr>
          <a:lstStyle/>
          <a:p>
            <a:r>
              <a:rPr lang="en-US" dirty="0"/>
              <a:t>Both FSMs and TMs operate in the AC </a:t>
            </a:r>
            <a:r>
              <a:rPr lang="en-US" i="1" dirty="0"/>
              <a:t>without control commands</a:t>
            </a:r>
            <a:r>
              <a:rPr lang="en-US" dirty="0"/>
              <a:t> </a:t>
            </a:r>
          </a:p>
          <a:p>
            <a:r>
              <a:rPr lang="en-US" dirty="0"/>
              <a:t>Long-Range Interneurons whose firing can inhibit/disinhibit an entire area </a:t>
            </a:r>
          </a:p>
          <a:p>
            <a:r>
              <a:rPr lang="en-US" dirty="0"/>
              <a:t>For FSM’s, we </a:t>
            </a:r>
            <a:r>
              <a:rPr lang="en-US" dirty="0" err="1"/>
              <a:t>we</a:t>
            </a:r>
            <a:r>
              <a:rPr lang="en-US" dirty="0"/>
              <a:t> just need alternation between firing areas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General-purpose simulation of Turing machine </a:t>
            </a:r>
            <a:r>
              <a:rPr lang="en-US" b="1" i="1" dirty="0">
                <a:solidFill>
                  <a:srgbClr val="FF0000"/>
                </a:solidFill>
              </a:rPr>
              <a:t>without control commands </a:t>
            </a:r>
            <a:r>
              <a:rPr lang="en-US" dirty="0"/>
              <a:t>by simply presenting appropriate input sequence!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487BB4-EB44-E0B7-C33E-825054628B1E}"/>
              </a:ext>
            </a:extLst>
          </p:cNvPr>
          <p:cNvGrpSpPr/>
          <p:nvPr/>
        </p:nvGrpSpPr>
        <p:grpSpPr>
          <a:xfrm>
            <a:off x="9566411" y="2340386"/>
            <a:ext cx="1841760" cy="1591200"/>
            <a:chOff x="5460262" y="2029833"/>
            <a:chExt cx="184176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14:cNvPr>
                <p14:cNvContentPartPr/>
                <p14:nvPr/>
              </p14:nvContentPartPr>
              <p14:xfrm>
                <a:off x="5901982" y="3327633"/>
                <a:ext cx="289440" cy="29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2982" y="3318993"/>
                  <a:ext cx="307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14:cNvPr>
                <p14:cNvContentPartPr/>
                <p14:nvPr/>
              </p14:nvContentPartPr>
              <p14:xfrm>
                <a:off x="5460262" y="2139993"/>
                <a:ext cx="347400" cy="40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1622" y="2131353"/>
                  <a:ext cx="36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14:cNvPr>
                <p14:cNvContentPartPr/>
                <p14:nvPr/>
              </p14:nvContentPartPr>
              <p14:xfrm>
                <a:off x="6993862" y="2539233"/>
                <a:ext cx="308160" cy="33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4862" y="2530233"/>
                  <a:ext cx="325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14:cNvPr>
                <p14:cNvContentPartPr/>
                <p14:nvPr/>
              </p14:nvContentPartPr>
              <p14:xfrm>
                <a:off x="5852662" y="2145393"/>
                <a:ext cx="1174320" cy="48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3662" y="2136393"/>
                  <a:ext cx="1191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14:cNvPr>
                <p14:cNvContentPartPr/>
                <p14:nvPr/>
              </p14:nvContentPartPr>
              <p14:xfrm>
                <a:off x="6423622" y="2029833"/>
                <a:ext cx="185040" cy="22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4982" y="2021193"/>
                  <a:ext cx="20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14:cNvPr>
                <p14:cNvContentPartPr/>
                <p14:nvPr/>
              </p14:nvContentPartPr>
              <p14:xfrm>
                <a:off x="6237142" y="2861073"/>
                <a:ext cx="809280" cy="58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8142" y="2852433"/>
                  <a:ext cx="8269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14:cNvPr>
                <p14:cNvContentPartPr/>
                <p14:nvPr/>
              </p14:nvContentPartPr>
              <p14:xfrm>
                <a:off x="6626662" y="3156993"/>
                <a:ext cx="221400" cy="22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7662" y="3147993"/>
                  <a:ext cx="239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14:cNvPr>
                <p14:cNvContentPartPr/>
                <p14:nvPr/>
              </p14:nvContentPartPr>
              <p14:xfrm>
                <a:off x="5589142" y="2554353"/>
                <a:ext cx="371160" cy="77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0142" y="2545713"/>
                  <a:ext cx="3888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14:cNvPr>
                <p14:cNvContentPartPr/>
                <p14:nvPr/>
              </p14:nvContentPartPr>
              <p14:xfrm>
                <a:off x="5599222" y="2895993"/>
                <a:ext cx="223200" cy="17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90582" y="2886993"/>
                  <a:ext cx="240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14:cNvPr>
                <p14:cNvContentPartPr/>
                <p14:nvPr/>
              </p14:nvContentPartPr>
              <p14:xfrm>
                <a:off x="6102862" y="2702313"/>
                <a:ext cx="941040" cy="69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3862" y="2693313"/>
                  <a:ext cx="9586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14:cNvPr>
                <p14:cNvContentPartPr/>
                <p14:nvPr/>
              </p14:nvContentPartPr>
              <p14:xfrm>
                <a:off x="6413542" y="2732553"/>
                <a:ext cx="165600" cy="22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4542" y="2723553"/>
                  <a:ext cx="18324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0D2A7B-7EA3-8E71-EAC9-BBD83AA2E7B2}"/>
              </a:ext>
            </a:extLst>
          </p:cNvPr>
          <p:cNvGrpSpPr/>
          <p:nvPr/>
        </p:nvGrpSpPr>
        <p:grpSpPr>
          <a:xfrm>
            <a:off x="10480811" y="1647026"/>
            <a:ext cx="793440" cy="676440"/>
            <a:chOff x="6374662" y="1336473"/>
            <a:chExt cx="79344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14:cNvPr>
                <p14:cNvContentPartPr/>
                <p14:nvPr/>
              </p14:nvContentPartPr>
              <p14:xfrm>
                <a:off x="6727822" y="1668033"/>
                <a:ext cx="180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19182" y="1659033"/>
                  <a:ext cx="19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14:cNvPr>
                <p14:cNvContentPartPr/>
                <p14:nvPr/>
              </p14:nvContentPartPr>
              <p14:xfrm>
                <a:off x="6718462" y="1862073"/>
                <a:ext cx="6120" cy="4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09822" y="1853433"/>
                  <a:ext cx="23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14:cNvPr>
                <p14:cNvContentPartPr/>
                <p14:nvPr/>
              </p14:nvContentPartPr>
              <p14:xfrm>
                <a:off x="6720622" y="1985553"/>
                <a:ext cx="5400" cy="2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11982" y="1976553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14:cNvPr>
                <p14:cNvContentPartPr/>
                <p14:nvPr/>
              </p14:nvContentPartPr>
              <p14:xfrm>
                <a:off x="6909622" y="1653273"/>
                <a:ext cx="8280" cy="4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00982" y="1644633"/>
                  <a:ext cx="25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14:cNvPr>
                <p14:cNvContentPartPr/>
                <p14:nvPr/>
              </p14:nvContentPartPr>
              <p14:xfrm>
                <a:off x="6889822" y="1827873"/>
                <a:ext cx="16560" cy="17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1182" y="1818873"/>
                  <a:ext cx="34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14:cNvPr>
                <p14:cNvContentPartPr/>
                <p14:nvPr/>
              </p14:nvContentPartPr>
              <p14:xfrm>
                <a:off x="6540622" y="1637433"/>
                <a:ext cx="90000" cy="5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1622" y="1628433"/>
                  <a:ext cx="10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14:cNvPr>
                <p14:cNvContentPartPr/>
                <p14:nvPr/>
              </p14:nvContentPartPr>
              <p14:xfrm>
                <a:off x="6566542" y="1748313"/>
                <a:ext cx="63360" cy="15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57542" y="1739313"/>
                  <a:ext cx="8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14:cNvPr>
                <p14:cNvContentPartPr/>
                <p14:nvPr/>
              </p14:nvContentPartPr>
              <p14:xfrm>
                <a:off x="6413542" y="1923993"/>
                <a:ext cx="9972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04542" y="1915353"/>
                  <a:ext cx="117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14:cNvPr>
                <p14:cNvContentPartPr/>
                <p14:nvPr/>
              </p14:nvContentPartPr>
              <p14:xfrm>
                <a:off x="6375382" y="1425753"/>
                <a:ext cx="336240" cy="21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6742" y="1417113"/>
                  <a:ext cx="35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14:cNvPr>
                <p14:cNvContentPartPr/>
                <p14:nvPr/>
              </p14:nvContentPartPr>
              <p14:xfrm>
                <a:off x="6381502" y="1336473"/>
                <a:ext cx="786600" cy="420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2502" y="1327833"/>
                  <a:ext cx="804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14:cNvPr>
                <p14:cNvContentPartPr/>
                <p14:nvPr/>
              </p14:nvContentPartPr>
              <p14:xfrm>
                <a:off x="6374662" y="1554273"/>
                <a:ext cx="23040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6022" y="1545633"/>
                  <a:ext cx="2480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9CD24C-18A3-554E-BBEB-3A7EAB67A569}"/>
              </a:ext>
            </a:extLst>
          </p:cNvPr>
          <p:cNvGrpSpPr/>
          <p:nvPr/>
        </p:nvGrpSpPr>
        <p:grpSpPr>
          <a:xfrm>
            <a:off x="8665691" y="2869946"/>
            <a:ext cx="873000" cy="907920"/>
            <a:chOff x="4559542" y="2559393"/>
            <a:chExt cx="87300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14:cNvPr>
                <p14:cNvContentPartPr/>
                <p14:nvPr/>
              </p14:nvContentPartPr>
              <p14:xfrm>
                <a:off x="4872022" y="2863953"/>
                <a:ext cx="258480" cy="30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3382" y="2854953"/>
                  <a:ext cx="276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14:cNvPr>
                <p14:cNvContentPartPr/>
                <p14:nvPr/>
              </p14:nvContentPartPr>
              <p14:xfrm>
                <a:off x="5096662" y="2559393"/>
                <a:ext cx="134640" cy="17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7662" y="2550753"/>
                  <a:ext cx="15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14:cNvPr>
                <p14:cNvContentPartPr/>
                <p14:nvPr/>
              </p14:nvContentPartPr>
              <p14:xfrm>
                <a:off x="5215462" y="2921553"/>
                <a:ext cx="217080" cy="2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6822" y="2912553"/>
                  <a:ext cx="23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14:cNvPr>
                <p14:cNvContentPartPr/>
                <p14:nvPr/>
              </p14:nvContentPartPr>
              <p14:xfrm>
                <a:off x="5150302" y="3263553"/>
                <a:ext cx="30600" cy="10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41302" y="3254913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14:cNvPr>
                <p14:cNvContentPartPr/>
                <p14:nvPr/>
              </p14:nvContentPartPr>
              <p14:xfrm>
                <a:off x="4657462" y="3323313"/>
                <a:ext cx="198720" cy="14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8462" y="3314673"/>
                  <a:ext cx="21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14:cNvPr>
                <p14:cNvContentPartPr/>
                <p14:nvPr/>
              </p14:nvContentPartPr>
              <p14:xfrm>
                <a:off x="4559542" y="3083193"/>
                <a:ext cx="106920" cy="3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0902" y="3074553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14:cNvPr>
                <p14:cNvContentPartPr/>
                <p14:nvPr/>
              </p14:nvContentPartPr>
              <p14:xfrm>
                <a:off x="4593382" y="2726793"/>
                <a:ext cx="110520" cy="4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84382" y="2717793"/>
                  <a:ext cx="12816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14:cNvPr>
              <p14:cNvContentPartPr/>
              <p14:nvPr/>
            </p14:nvContentPartPr>
            <p14:xfrm>
              <a:off x="9623651" y="2553506"/>
              <a:ext cx="223560" cy="20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14651" y="2544506"/>
                <a:ext cx="241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14:cNvPr>
              <p14:cNvContentPartPr/>
              <p14:nvPr/>
            </p14:nvContentPartPr>
            <p14:xfrm>
              <a:off x="11114411" y="2884706"/>
              <a:ext cx="259920" cy="189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05423" y="2875706"/>
                <a:ext cx="277536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B6C99E0-8CC9-2353-E336-A1ED5B8184C0}"/>
              </a:ext>
            </a:extLst>
          </p:cNvPr>
          <p:cNvGrpSpPr/>
          <p:nvPr/>
        </p:nvGrpSpPr>
        <p:grpSpPr>
          <a:xfrm>
            <a:off x="10031531" y="3686426"/>
            <a:ext cx="261000" cy="216720"/>
            <a:chOff x="5925382" y="3375873"/>
            <a:chExt cx="2610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14:cNvPr>
                <p14:cNvContentPartPr/>
                <p14:nvPr/>
              </p14:nvContentPartPr>
              <p14:xfrm>
                <a:off x="5969302" y="3375873"/>
                <a:ext cx="217080" cy="17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0302" y="3367233"/>
                  <a:ext cx="234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14:cNvPr>
                <p14:cNvContentPartPr/>
                <p14:nvPr/>
              </p14:nvContentPartPr>
              <p14:xfrm>
                <a:off x="5925382" y="3387753"/>
                <a:ext cx="128880" cy="20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16382" y="3378753"/>
                  <a:ext cx="14652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35D909-3D68-D135-9902-27DA10FE4EFA}"/>
                  </a:ext>
                </a:extLst>
              </p14:cNvPr>
              <p14:cNvContentPartPr/>
              <p14:nvPr/>
            </p14:nvContentPartPr>
            <p14:xfrm>
              <a:off x="964936" y="2984285"/>
              <a:ext cx="1676520" cy="168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35D909-3D68-D135-9902-27DA10FE4EF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6296" y="2975285"/>
                <a:ext cx="1694160" cy="170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198BF92-34ED-8FA6-3DB3-3FD15BFFC448}"/>
              </a:ext>
            </a:extLst>
          </p:cNvPr>
          <p:cNvGrpSpPr/>
          <p:nvPr/>
        </p:nvGrpSpPr>
        <p:grpSpPr>
          <a:xfrm>
            <a:off x="1207576" y="3687365"/>
            <a:ext cx="831240" cy="510480"/>
            <a:chOff x="1207576" y="3687365"/>
            <a:chExt cx="83124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0D8A80-E59C-7BD4-342E-A3D571B9D3C4}"/>
                    </a:ext>
                  </a:extLst>
                </p14:cNvPr>
                <p14:cNvContentPartPr/>
                <p14:nvPr/>
              </p14:nvContentPartPr>
              <p14:xfrm>
                <a:off x="1207576" y="3906245"/>
                <a:ext cx="268200" cy="28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0D8A80-E59C-7BD4-342E-A3D571B9D3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8936" y="3897245"/>
                  <a:ext cx="28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98C6E0-40EC-0500-0C3D-A116838403C9}"/>
                    </a:ext>
                  </a:extLst>
                </p14:cNvPr>
                <p14:cNvContentPartPr/>
                <p14:nvPr/>
              </p14:nvContentPartPr>
              <p14:xfrm>
                <a:off x="1650736" y="4086605"/>
                <a:ext cx="47880" cy="111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98C6E0-40EC-0500-0C3D-A116838403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1736" y="4077965"/>
                  <a:ext cx="65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1F9BAC-DC3D-BD4B-2178-0EFED6871C8F}"/>
                    </a:ext>
                  </a:extLst>
                </p14:cNvPr>
                <p14:cNvContentPartPr/>
                <p14:nvPr/>
              </p14:nvContentPartPr>
              <p14:xfrm>
                <a:off x="1862056" y="3687365"/>
                <a:ext cx="176760" cy="30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1F9BAC-DC3D-BD4B-2178-0EFED6871C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3056" y="3678725"/>
                  <a:ext cx="19440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F92DBA-6ACA-8D27-9B28-70475900EE24}"/>
                  </a:ext>
                </a:extLst>
              </p14:cNvPr>
              <p14:cNvContentPartPr/>
              <p14:nvPr/>
            </p14:nvContentPartPr>
            <p14:xfrm>
              <a:off x="3286576" y="2794565"/>
              <a:ext cx="1897560" cy="1175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F92DBA-6ACA-8D27-9B28-70475900EE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77936" y="2785565"/>
                <a:ext cx="1915200" cy="11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F9BC673-5AE6-7CED-E158-D7540884D5F9}"/>
              </a:ext>
            </a:extLst>
          </p:cNvPr>
          <p:cNvGrpSpPr/>
          <p:nvPr/>
        </p:nvGrpSpPr>
        <p:grpSpPr>
          <a:xfrm>
            <a:off x="3647656" y="3258245"/>
            <a:ext cx="1120680" cy="593640"/>
            <a:chOff x="3647656" y="3258245"/>
            <a:chExt cx="112068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49EB79-43A3-2829-E563-ABA0290B0C3E}"/>
                    </a:ext>
                  </a:extLst>
                </p14:cNvPr>
                <p14:cNvContentPartPr/>
                <p14:nvPr/>
              </p14:nvContentPartPr>
              <p14:xfrm>
                <a:off x="3647656" y="3258245"/>
                <a:ext cx="177480" cy="42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49EB79-43A3-2829-E563-ABA0290B0C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39016" y="3249245"/>
                  <a:ext cx="1951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65D263-A63F-A9A8-83B2-096F88AA818B}"/>
                    </a:ext>
                  </a:extLst>
                </p14:cNvPr>
                <p14:cNvContentPartPr/>
                <p14:nvPr/>
              </p14:nvContentPartPr>
              <p14:xfrm>
                <a:off x="3825496" y="3665765"/>
                <a:ext cx="52920" cy="11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65D263-A63F-A9A8-83B2-096F88AA81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16856" y="3657125"/>
                  <a:ext cx="70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A4B6E2-1F36-D4CF-3539-7205848EEFA9}"/>
                    </a:ext>
                  </a:extLst>
                </p14:cNvPr>
                <p14:cNvContentPartPr/>
                <p14:nvPr/>
              </p14:nvContentPartPr>
              <p14:xfrm>
                <a:off x="4048696" y="3459845"/>
                <a:ext cx="232200" cy="270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A4B6E2-1F36-D4CF-3539-7205848EEF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39696" y="3451205"/>
                  <a:ext cx="249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C947EE-1951-C8E5-BD89-0EE32972B1D6}"/>
                    </a:ext>
                  </a:extLst>
                </p14:cNvPr>
                <p14:cNvContentPartPr/>
                <p14:nvPr/>
              </p14:nvContentPartPr>
              <p14:xfrm>
                <a:off x="4278016" y="3754685"/>
                <a:ext cx="30960" cy="9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C947EE-1951-C8E5-BD89-0EE32972B1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9376" y="3746045"/>
                  <a:ext cx="48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F7D649-E25E-99BC-8864-2B36C8BD5A57}"/>
                    </a:ext>
                  </a:extLst>
                </p14:cNvPr>
                <p14:cNvContentPartPr/>
                <p14:nvPr/>
              </p14:nvContentPartPr>
              <p14:xfrm>
                <a:off x="4523896" y="3710405"/>
                <a:ext cx="7560" cy="4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F7D649-E25E-99BC-8864-2B36C8BD5A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15256" y="3701765"/>
                  <a:ext cx="25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2A0183-16A5-10C5-BC64-EA4081CEBDE4}"/>
                    </a:ext>
                  </a:extLst>
                </p14:cNvPr>
                <p14:cNvContentPartPr/>
                <p14:nvPr/>
              </p14:nvContentPartPr>
              <p14:xfrm>
                <a:off x="4599136" y="3743165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2A0183-16A5-10C5-BC64-EA4081CEBD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90136" y="37345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BCC494-09AB-1649-C16A-F3CE4E6FA099}"/>
                    </a:ext>
                  </a:extLst>
                </p14:cNvPr>
                <p14:cNvContentPartPr/>
                <p14:nvPr/>
              </p14:nvContentPartPr>
              <p14:xfrm>
                <a:off x="4685536" y="3760085"/>
                <a:ext cx="82800" cy="1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BCC494-09AB-1649-C16A-F3CE4E6FA0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76896" y="3751445"/>
                  <a:ext cx="10044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8749128-4B46-B8C7-F14B-27F782B445E4}"/>
                  </a:ext>
                </a:extLst>
              </p14:cNvPr>
              <p14:cNvContentPartPr/>
              <p14:nvPr/>
            </p14:nvContentPartPr>
            <p14:xfrm>
              <a:off x="2185336" y="3955205"/>
              <a:ext cx="14040" cy="98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8749128-4B46-B8C7-F14B-27F782B445E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76696" y="3946565"/>
                <a:ext cx="3168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3936D57-0340-C431-1439-83666B581E03}"/>
              </a:ext>
            </a:extLst>
          </p:cNvPr>
          <p:cNvGrpSpPr/>
          <p:nvPr/>
        </p:nvGrpSpPr>
        <p:grpSpPr>
          <a:xfrm>
            <a:off x="2319256" y="3639125"/>
            <a:ext cx="182160" cy="138960"/>
            <a:chOff x="2319256" y="3639125"/>
            <a:chExt cx="1821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83BE58-9A96-517C-7951-9B389955DE91}"/>
                    </a:ext>
                  </a:extLst>
                </p14:cNvPr>
                <p14:cNvContentPartPr/>
                <p14:nvPr/>
              </p14:nvContentPartPr>
              <p14:xfrm>
                <a:off x="2319256" y="3753605"/>
                <a:ext cx="14760" cy="2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83BE58-9A96-517C-7951-9B389955DE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10256" y="3744605"/>
                  <a:ext cx="32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175A29-EC97-FF45-9061-BBEA8847B0DA}"/>
                    </a:ext>
                  </a:extLst>
                </p14:cNvPr>
                <p14:cNvContentPartPr/>
                <p14:nvPr/>
              </p14:nvContentPartPr>
              <p14:xfrm>
                <a:off x="2397376" y="3639125"/>
                <a:ext cx="104040" cy="72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175A29-EC97-FF45-9061-BBEA8847B0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736" y="3630125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4187389-128A-E062-18C2-274F648B28D8}"/>
                  </a:ext>
                </a:extLst>
              </p14:cNvPr>
              <p14:cNvContentPartPr/>
              <p14:nvPr/>
            </p14:nvContentPartPr>
            <p14:xfrm>
              <a:off x="2147176" y="4286765"/>
              <a:ext cx="3204000" cy="1228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4187389-128A-E062-18C2-274F648B28D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38176" y="4277765"/>
                <a:ext cx="3221640" cy="12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F134689-10B1-0BE7-2F75-4AA543D54FF4}"/>
              </a:ext>
            </a:extLst>
          </p:cNvPr>
          <p:cNvGrpSpPr/>
          <p:nvPr/>
        </p:nvGrpSpPr>
        <p:grpSpPr>
          <a:xfrm>
            <a:off x="2583856" y="4722725"/>
            <a:ext cx="1292400" cy="579960"/>
            <a:chOff x="2583856" y="4722725"/>
            <a:chExt cx="129240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543347-DDD2-11F5-841D-20DCC4E9678E}"/>
                    </a:ext>
                  </a:extLst>
                </p14:cNvPr>
                <p14:cNvContentPartPr/>
                <p14:nvPr/>
              </p14:nvContentPartPr>
              <p14:xfrm>
                <a:off x="2749456" y="4780685"/>
                <a:ext cx="29520" cy="426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543347-DDD2-11F5-841D-20DCC4E967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40456" y="4772045"/>
                  <a:ext cx="47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E3C1FA-EC33-E4B9-06C0-7842CE40CB3D}"/>
                    </a:ext>
                  </a:extLst>
                </p14:cNvPr>
                <p14:cNvContentPartPr/>
                <p14:nvPr/>
              </p14:nvContentPartPr>
              <p14:xfrm>
                <a:off x="2732896" y="4889765"/>
                <a:ext cx="119520" cy="126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E3C1FA-EC33-E4B9-06C0-7842CE40CB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4256" y="4881125"/>
                  <a:ext cx="137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58636E-891A-68EA-832F-A8BB43E3EC36}"/>
                    </a:ext>
                  </a:extLst>
                </p14:cNvPr>
                <p14:cNvContentPartPr/>
                <p14:nvPr/>
              </p14:nvContentPartPr>
              <p14:xfrm>
                <a:off x="2871136" y="5164805"/>
                <a:ext cx="38160" cy="137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58636E-891A-68EA-832F-A8BB43E3EC3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62136" y="5155805"/>
                  <a:ext cx="55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E746A9-63BB-D0EB-8A67-DD75623A9822}"/>
                    </a:ext>
                  </a:extLst>
                </p14:cNvPr>
                <p14:cNvContentPartPr/>
                <p14:nvPr/>
              </p14:nvContentPartPr>
              <p14:xfrm>
                <a:off x="3020536" y="4897325"/>
                <a:ext cx="126000" cy="19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E746A9-63BB-D0EB-8A67-DD75623A98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11536" y="4888325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ECF45F4-8BE5-33C1-5019-57FE6BB1C8C0}"/>
                    </a:ext>
                  </a:extLst>
                </p14:cNvPr>
                <p14:cNvContentPartPr/>
                <p14:nvPr/>
              </p14:nvContentPartPr>
              <p14:xfrm>
                <a:off x="2583856" y="4828565"/>
                <a:ext cx="98640" cy="431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ECF45F4-8BE5-33C1-5019-57FE6BB1C8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75216" y="4819925"/>
                  <a:ext cx="116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D13BEEE-2C6C-5EA7-9BF8-3D0C10FABC98}"/>
                    </a:ext>
                  </a:extLst>
                </p14:cNvPr>
                <p14:cNvContentPartPr/>
                <p14:nvPr/>
              </p14:nvContentPartPr>
              <p14:xfrm>
                <a:off x="3117016" y="4751165"/>
                <a:ext cx="117000" cy="501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D13BEEE-2C6C-5EA7-9BF8-3D0C10FABC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08016" y="4742165"/>
                  <a:ext cx="1346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C99C7A-B205-B419-6FCD-48A7F513B745}"/>
                    </a:ext>
                  </a:extLst>
                </p14:cNvPr>
                <p14:cNvContentPartPr/>
                <p14:nvPr/>
              </p14:nvContentPartPr>
              <p14:xfrm>
                <a:off x="3319336" y="4929005"/>
                <a:ext cx="291240" cy="16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C99C7A-B205-B419-6FCD-48A7F513B7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10336" y="4920365"/>
                  <a:ext cx="308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C087F3D-4F4F-0C99-6812-63E35B3D96A7}"/>
                    </a:ext>
                  </a:extLst>
                </p14:cNvPr>
                <p14:cNvContentPartPr/>
                <p14:nvPr/>
              </p14:nvContentPartPr>
              <p14:xfrm>
                <a:off x="3772216" y="4722725"/>
                <a:ext cx="104040" cy="394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C087F3D-4F4F-0C99-6812-63E35B3D96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63576" y="4713725"/>
                  <a:ext cx="12168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CC9F760-F6C2-B4B8-DD2A-5020285FDAA4}"/>
              </a:ext>
            </a:extLst>
          </p:cNvPr>
          <p:cNvGrpSpPr/>
          <p:nvPr/>
        </p:nvGrpSpPr>
        <p:grpSpPr>
          <a:xfrm>
            <a:off x="1122976" y="3174725"/>
            <a:ext cx="2863080" cy="2185560"/>
            <a:chOff x="1122976" y="3174725"/>
            <a:chExt cx="2863080" cy="21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91C6BE-77CE-14AB-400C-633826E52673}"/>
                    </a:ext>
                  </a:extLst>
                </p14:cNvPr>
                <p14:cNvContentPartPr/>
                <p14:nvPr/>
              </p14:nvContentPartPr>
              <p14:xfrm>
                <a:off x="1122976" y="3695285"/>
                <a:ext cx="442800" cy="623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91C6BE-77CE-14AB-400C-633826E526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976" y="3686645"/>
                  <a:ext cx="46044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CF3DFAD-D9E0-5C13-0EA8-791A5A4AA95D}"/>
                    </a:ext>
                  </a:extLst>
                </p14:cNvPr>
                <p14:cNvContentPartPr/>
                <p14:nvPr/>
              </p14:nvContentPartPr>
              <p14:xfrm>
                <a:off x="3524536" y="3174725"/>
                <a:ext cx="376200" cy="587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CF3DFAD-D9E0-5C13-0EA8-791A5A4AA9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15536" y="3166085"/>
                  <a:ext cx="3938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89D1199-E93E-D136-89DC-0FE16431753E}"/>
                    </a:ext>
                  </a:extLst>
                </p14:cNvPr>
                <p14:cNvContentPartPr/>
                <p14:nvPr/>
              </p14:nvContentPartPr>
              <p14:xfrm>
                <a:off x="1460296" y="4179485"/>
                <a:ext cx="968040" cy="708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89D1199-E93E-D136-89DC-0FE1643175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51656" y="4170485"/>
                  <a:ext cx="9856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9A442A6-67A9-E842-154A-1668B2A88CD4}"/>
                    </a:ext>
                  </a:extLst>
                </p14:cNvPr>
                <p14:cNvContentPartPr/>
                <p14:nvPr/>
              </p14:nvContentPartPr>
              <p14:xfrm>
                <a:off x="2017576" y="4497365"/>
                <a:ext cx="236520" cy="171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9A442A6-67A9-E842-154A-1668B2A88C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08936" y="4488365"/>
                  <a:ext cx="254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26CFFC-4BF5-46CA-03B6-BCA70BF5AF27}"/>
                    </a:ext>
                  </a:extLst>
                </p14:cNvPr>
                <p14:cNvContentPartPr/>
                <p14:nvPr/>
              </p14:nvContentPartPr>
              <p14:xfrm>
                <a:off x="3201256" y="3690605"/>
                <a:ext cx="389160" cy="90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26CFFC-4BF5-46CA-03B6-BCA70BF5AF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92256" y="3681605"/>
                  <a:ext cx="40680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C6753BF-F82D-57E3-0812-72CD6AF03C30}"/>
                    </a:ext>
                  </a:extLst>
                </p14:cNvPr>
                <p14:cNvContentPartPr/>
                <p14:nvPr/>
              </p14:nvContentPartPr>
              <p14:xfrm>
                <a:off x="3261376" y="4017125"/>
                <a:ext cx="202320" cy="174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C6753BF-F82D-57E3-0812-72CD6AF03C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52736" y="4008125"/>
                  <a:ext cx="219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FC5660-F2BD-611F-E49E-EB4089C021F3}"/>
                    </a:ext>
                  </a:extLst>
                </p14:cNvPr>
                <p14:cNvContentPartPr/>
                <p14:nvPr/>
              </p14:nvContentPartPr>
              <p14:xfrm>
                <a:off x="2396296" y="4491965"/>
                <a:ext cx="1589760" cy="868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FC5660-F2BD-611F-E49E-EB4089C021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7296" y="4482965"/>
                  <a:ext cx="1607400" cy="88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4867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E683-429D-C234-A8A0-F48E08E7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(long-range) inhibition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1C516-97F7-C7A7-91F0-586216159B5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35592"/>
              </a:xfrm>
            </p:spPr>
            <p:txBody>
              <a:bodyPr/>
              <a:lstStyle/>
              <a:p>
                <a:r>
                  <a:rPr lang="en-US" dirty="0"/>
                  <a:t>Goal: make areas A and B fire alternately</a:t>
                </a:r>
              </a:p>
              <a:p>
                <a:r>
                  <a:rPr lang="en-US" dirty="0"/>
                  <a:t>Populations of inhibitory neurons to inhibit: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to </a:t>
                </a:r>
                <a:r>
                  <a:rPr lang="en-US" i="1" dirty="0"/>
                  <a:t>dis</a:t>
                </a:r>
                <a:r>
                  <a:rPr lang="en-US" dirty="0"/>
                  <a:t>inhibit: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1C516-97F7-C7A7-91F0-58621615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35592"/>
              </a:xfrm>
              <a:blipFill>
                <a:blip r:embed="rId2"/>
                <a:stretch>
                  <a:fillRect l="-500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0622966-9A03-4833-9228-9099D0FD918E}"/>
              </a:ext>
            </a:extLst>
          </p:cNvPr>
          <p:cNvSpPr/>
          <p:nvPr/>
        </p:nvSpPr>
        <p:spPr>
          <a:xfrm>
            <a:off x="1545120" y="2564280"/>
            <a:ext cx="1828800" cy="1828800"/>
          </a:xfrm>
          <a:prstGeom prst="ellipse">
            <a:avLst/>
          </a:prstGeom>
          <a:solidFill>
            <a:srgbClr val="004F8B">
              <a:alpha val="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sz="4800" dirty="0">
                <a:solidFill>
                  <a:srgbClr val="0070C0"/>
                </a:solidFill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F17632-935E-6A6A-BC2E-C2509DD832AD}"/>
              </a:ext>
            </a:extLst>
          </p:cNvPr>
          <p:cNvSpPr/>
          <p:nvPr/>
        </p:nvSpPr>
        <p:spPr>
          <a:xfrm>
            <a:off x="6160252" y="2564280"/>
            <a:ext cx="1828800" cy="1828800"/>
          </a:xfrm>
          <a:prstGeom prst="ellipse">
            <a:avLst/>
          </a:prstGeom>
          <a:solidFill>
            <a:srgbClr val="004F8B">
              <a:alpha val="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sz="4800" dirty="0">
                <a:solidFill>
                  <a:srgbClr val="0070C0"/>
                </a:solidFill>
              </a:rPr>
              <a:t>B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4F7FF7-6F8C-C681-150D-7F81B80F489D}"/>
                  </a:ext>
                </a:extLst>
              </p:cNvPr>
              <p:cNvSpPr/>
              <p:nvPr/>
            </p:nvSpPr>
            <p:spPr>
              <a:xfrm>
                <a:off x="2427394" y="4637501"/>
                <a:ext cx="873648" cy="871909"/>
              </a:xfrm>
              <a:prstGeom prst="ellipse">
                <a:avLst/>
              </a:prstGeom>
              <a:solidFill>
                <a:srgbClr val="004F8B">
                  <a:alpha val="5000"/>
                </a:srgbClr>
              </a:solidFill>
              <a:ln w="18000">
                <a:solidFill>
                  <a:srgbClr val="004F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4F8B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4F7FF7-6F8C-C681-150D-7F81B80F4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94" y="4637501"/>
                <a:ext cx="873648" cy="8719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8000">
                <a:solidFill>
                  <a:srgbClr val="004F8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F4F8666-3757-E4FD-B678-3487A33F6459}"/>
                  </a:ext>
                </a:extLst>
              </p:cNvPr>
              <p:cNvSpPr/>
              <p:nvPr/>
            </p:nvSpPr>
            <p:spPr>
              <a:xfrm>
                <a:off x="5696797" y="4582865"/>
                <a:ext cx="873648" cy="871909"/>
              </a:xfrm>
              <a:prstGeom prst="ellipse">
                <a:avLst/>
              </a:prstGeom>
              <a:solidFill>
                <a:srgbClr val="004F8B">
                  <a:alpha val="5000"/>
                </a:srgbClr>
              </a:solidFill>
              <a:ln w="18000">
                <a:solidFill>
                  <a:srgbClr val="004F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F4F8666-3757-E4FD-B678-3487A33F6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97" y="4582865"/>
                <a:ext cx="873648" cy="8719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8000">
                <a:solidFill>
                  <a:srgbClr val="004F8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864E52-70E3-C2C1-0596-74B8C5398C05}"/>
                  </a:ext>
                </a:extLst>
              </p:cNvPr>
              <p:cNvSpPr/>
              <p:nvPr/>
            </p:nvSpPr>
            <p:spPr>
              <a:xfrm>
                <a:off x="3419436" y="5595042"/>
                <a:ext cx="542968" cy="541228"/>
              </a:xfrm>
              <a:prstGeom prst="ellipse">
                <a:avLst/>
              </a:prstGeom>
              <a:solidFill>
                <a:srgbClr val="004F8B">
                  <a:alpha val="5000"/>
                </a:srgbClr>
              </a:solidFill>
              <a:ln w="18000">
                <a:solidFill>
                  <a:srgbClr val="004F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4F8B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864E52-70E3-C2C1-0596-74B8C5398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436" y="5595042"/>
                <a:ext cx="542968" cy="5412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8000">
                <a:solidFill>
                  <a:srgbClr val="004F8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5614028-9F17-8624-C85D-3B2143995ECC}"/>
                  </a:ext>
                </a:extLst>
              </p:cNvPr>
              <p:cNvSpPr/>
              <p:nvPr/>
            </p:nvSpPr>
            <p:spPr>
              <a:xfrm>
                <a:off x="4980820" y="5592165"/>
                <a:ext cx="542968" cy="541228"/>
              </a:xfrm>
              <a:prstGeom prst="ellipse">
                <a:avLst/>
              </a:prstGeom>
              <a:solidFill>
                <a:srgbClr val="004F8B">
                  <a:alpha val="5000"/>
                </a:srgbClr>
              </a:solidFill>
              <a:ln w="18000">
                <a:solidFill>
                  <a:srgbClr val="004F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1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4F8B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5614028-9F17-8624-C85D-3B2143995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820" y="5592165"/>
                <a:ext cx="542968" cy="5412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8000">
                <a:solidFill>
                  <a:srgbClr val="004F8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3CDF13B-C538-269A-1FF0-70DB1F152FCF}"/>
              </a:ext>
            </a:extLst>
          </p:cNvPr>
          <p:cNvGrpSpPr/>
          <p:nvPr/>
        </p:nvGrpSpPr>
        <p:grpSpPr>
          <a:xfrm>
            <a:off x="2460376" y="4223045"/>
            <a:ext cx="355680" cy="659880"/>
            <a:chOff x="2460376" y="4223045"/>
            <a:chExt cx="35568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232380-5C50-64B3-8B00-C16E32906CFA}"/>
                    </a:ext>
                  </a:extLst>
                </p14:cNvPr>
                <p14:cNvContentPartPr/>
                <p14:nvPr/>
              </p14:nvContentPartPr>
              <p14:xfrm>
                <a:off x="2519776" y="4223045"/>
                <a:ext cx="296280" cy="65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232380-5C50-64B3-8B00-C16E32906C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2136" y="4205405"/>
                  <a:ext cx="3319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8C6BD4-4F31-EEB9-A553-6C617ACA540F}"/>
                    </a:ext>
                  </a:extLst>
                </p14:cNvPr>
                <p14:cNvContentPartPr/>
                <p14:nvPr/>
              </p14:nvContentPartPr>
              <p14:xfrm>
                <a:off x="2460376" y="4586285"/>
                <a:ext cx="40320" cy="19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8C6BD4-4F31-EEB9-A553-6C617ACA54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2376" y="4568645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FBE9B0-EBF6-4D6B-0CB5-649FA923B0B0}"/>
                    </a:ext>
                  </a:extLst>
                </p14:cNvPr>
                <p14:cNvContentPartPr/>
                <p14:nvPr/>
              </p14:nvContentPartPr>
              <p14:xfrm>
                <a:off x="2512576" y="4554965"/>
                <a:ext cx="249480" cy="3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FBE9B0-EBF6-4D6B-0CB5-649FA923B0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94576" y="4536965"/>
                  <a:ext cx="2851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30DE02-3493-CBA2-9351-A3D75AE6AD3A}"/>
              </a:ext>
            </a:extLst>
          </p:cNvPr>
          <p:cNvGrpSpPr/>
          <p:nvPr/>
        </p:nvGrpSpPr>
        <p:grpSpPr>
          <a:xfrm>
            <a:off x="6359896" y="4267685"/>
            <a:ext cx="587880" cy="585720"/>
            <a:chOff x="6359896" y="4267685"/>
            <a:chExt cx="58788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EC46E8-BA15-235D-03BC-EC4ED49128C2}"/>
                    </a:ext>
                  </a:extLst>
                </p14:cNvPr>
                <p14:cNvContentPartPr/>
                <p14:nvPr/>
              </p14:nvContentPartPr>
              <p14:xfrm>
                <a:off x="6359896" y="4267685"/>
                <a:ext cx="587880" cy="57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EC46E8-BA15-235D-03BC-EC4ED49128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1896" y="4250045"/>
                  <a:ext cx="6235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64D38D-7C45-ABAC-F063-A1C714EA0E81}"/>
                    </a:ext>
                  </a:extLst>
                </p14:cNvPr>
                <p14:cNvContentPartPr/>
                <p14:nvPr/>
              </p14:nvContentPartPr>
              <p14:xfrm>
                <a:off x="6617656" y="4598165"/>
                <a:ext cx="200160" cy="25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64D38D-7C45-ABAC-F063-A1C714EA0E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00016" y="4580165"/>
                  <a:ext cx="2358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E5DAC5-BB40-64D0-0E25-8E459C800E61}"/>
              </a:ext>
            </a:extLst>
          </p:cNvPr>
          <p:cNvGrpSpPr/>
          <p:nvPr/>
        </p:nvGrpSpPr>
        <p:grpSpPr>
          <a:xfrm>
            <a:off x="3076336" y="5298005"/>
            <a:ext cx="406800" cy="507960"/>
            <a:chOff x="3076336" y="5298005"/>
            <a:chExt cx="40680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EA6631-A5E9-9F49-802A-5B39A2D4AA6D}"/>
                    </a:ext>
                  </a:extLst>
                </p14:cNvPr>
                <p14:cNvContentPartPr/>
                <p14:nvPr/>
              </p14:nvContentPartPr>
              <p14:xfrm>
                <a:off x="3076336" y="5298005"/>
                <a:ext cx="406800" cy="50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EA6631-A5E9-9F49-802A-5B39A2D4AA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58696" y="5280365"/>
                  <a:ext cx="4424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6ED655-AC04-D242-065A-3CBD2336F380}"/>
                    </a:ext>
                  </a:extLst>
                </p14:cNvPr>
                <p14:cNvContentPartPr/>
                <p14:nvPr/>
              </p14:nvContentPartPr>
              <p14:xfrm>
                <a:off x="3121696" y="5587085"/>
                <a:ext cx="173160" cy="218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ED655-AC04-D242-065A-3CBD2336F3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4056" y="5569085"/>
                  <a:ext cx="20880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DFC8710-3F12-CA97-51D2-CC540167B5E5}"/>
                  </a:ext>
                </a:extLst>
              </p14:cNvPr>
              <p14:cNvContentPartPr/>
              <p14:nvPr/>
            </p14:nvContentPartPr>
            <p14:xfrm>
              <a:off x="5432536" y="5760245"/>
              <a:ext cx="5760" cy="25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DFC8710-3F12-CA97-51D2-CC540167B5E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14536" y="5742245"/>
                <a:ext cx="414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6C163-9B2F-AAAC-54F7-E8FF73237230}"/>
              </a:ext>
            </a:extLst>
          </p:cNvPr>
          <p:cNvGrpSpPr/>
          <p:nvPr/>
        </p:nvGrpSpPr>
        <p:grpSpPr>
          <a:xfrm>
            <a:off x="3247696" y="3767285"/>
            <a:ext cx="2945880" cy="1857960"/>
            <a:chOff x="3247696" y="3767285"/>
            <a:chExt cx="2945880" cy="18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907511-7867-AF8B-94E1-551CBDA548CC}"/>
                    </a:ext>
                  </a:extLst>
                </p14:cNvPr>
                <p14:cNvContentPartPr/>
                <p14:nvPr/>
              </p14:nvContentPartPr>
              <p14:xfrm>
                <a:off x="3836656" y="3767285"/>
                <a:ext cx="2356920" cy="1857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907511-7867-AF8B-94E1-551CBDA548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8656" y="3749645"/>
                  <a:ext cx="2392560" cy="18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0263171-7F67-2F05-D023-99EF687731A2}"/>
                    </a:ext>
                  </a:extLst>
                </p14:cNvPr>
                <p14:cNvContentPartPr/>
                <p14:nvPr/>
              </p14:nvContentPartPr>
              <p14:xfrm>
                <a:off x="4668616" y="4383965"/>
                <a:ext cx="298800" cy="269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0263171-7F67-2F05-D023-99EF687731A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50976" y="4366325"/>
                  <a:ext cx="334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812B4C-66F9-4AEB-B561-9A59DE12B21C}"/>
                    </a:ext>
                  </a:extLst>
                </p14:cNvPr>
                <p14:cNvContentPartPr/>
                <p14:nvPr/>
              </p14:nvContentPartPr>
              <p14:xfrm>
                <a:off x="3247696" y="3819485"/>
                <a:ext cx="1835640" cy="179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812B4C-66F9-4AEB-B561-9A59DE12B2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30056" y="3801845"/>
                  <a:ext cx="1871280" cy="18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07A131-EB71-EE7A-54FB-A05B7D3D9D1B}"/>
                    </a:ext>
                  </a:extLst>
                </p14:cNvPr>
                <p14:cNvContentPartPr/>
                <p14:nvPr/>
              </p14:nvContentPartPr>
              <p14:xfrm>
                <a:off x="3923776" y="4296845"/>
                <a:ext cx="348480" cy="19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07A131-EB71-EE7A-54FB-A05B7D3D9D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05776" y="4278845"/>
                  <a:ext cx="3841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EA37DA-3C8B-B96B-44C5-478F4EB6C6D4}"/>
              </a:ext>
            </a:extLst>
          </p:cNvPr>
          <p:cNvGrpSpPr/>
          <p:nvPr/>
        </p:nvGrpSpPr>
        <p:grpSpPr>
          <a:xfrm>
            <a:off x="5429296" y="5332925"/>
            <a:ext cx="594000" cy="471960"/>
            <a:chOff x="5429296" y="5332925"/>
            <a:chExt cx="59400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E30DDF-C845-12FA-98AA-3AEF27883763}"/>
                    </a:ext>
                  </a:extLst>
                </p14:cNvPr>
                <p14:cNvContentPartPr/>
                <p14:nvPr/>
              </p14:nvContentPartPr>
              <p14:xfrm>
                <a:off x="5429296" y="5332925"/>
                <a:ext cx="594000" cy="47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E30DDF-C845-12FA-98AA-3AEF278837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11656" y="5315285"/>
                  <a:ext cx="629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2CD33B-A45C-CBEC-C124-784120110B24}"/>
                    </a:ext>
                  </a:extLst>
                </p14:cNvPr>
                <p14:cNvContentPartPr/>
                <p14:nvPr/>
              </p14:nvContentPartPr>
              <p14:xfrm>
                <a:off x="5663296" y="5609405"/>
                <a:ext cx="21600" cy="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2CD33B-A45C-CBEC-C124-784120110B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45296" y="5591405"/>
                  <a:ext cx="57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B6CB73-9678-DE40-3653-4FD241093E23}"/>
                    </a:ext>
                  </a:extLst>
                </p14:cNvPr>
                <p14:cNvContentPartPr/>
                <p14:nvPr/>
              </p14:nvContentPartPr>
              <p14:xfrm>
                <a:off x="5666176" y="5592485"/>
                <a:ext cx="181800" cy="19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B6CB73-9678-DE40-3653-4FD241093E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48536" y="5574485"/>
                  <a:ext cx="217440" cy="2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64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0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CCC-51BF-29DD-5628-965E9EE1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computation without control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F769-8455-38AB-7BD3-7ECF29C0C5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11834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realization and execution of finite-state machines is </a:t>
            </a:r>
            <a:r>
              <a:rPr lang="en-US" b="1" dirty="0"/>
              <a:t>emergent</a:t>
            </a:r>
            <a:r>
              <a:rPr lang="en-US" dirty="0"/>
              <a:t> computation, </a:t>
            </a:r>
            <a:r>
              <a:rPr lang="en-US" i="1" dirty="0"/>
              <a:t>provably</a:t>
            </a:r>
            <a:r>
              <a:rPr lang="en-US" dirty="0"/>
              <a:t> --- an appropriate sequence of inputs, components of the AC operating by their local rules, and no overall control!</a:t>
            </a:r>
          </a:p>
          <a:p>
            <a:endParaRPr lang="en-US" dirty="0"/>
          </a:p>
          <a:p>
            <a:r>
              <a:rPr lang="en-US" sz="2800" dirty="0">
                <a:sym typeface="Wingdings" panose="05000000000000000000" pitchFamily="2" charset="2"/>
                <a:hlinkClick r:id="rId2"/>
              </a:rPr>
              <a:t>https://github.com/mdabagia/learning-with-assemblies</a:t>
            </a:r>
            <a:r>
              <a:rPr lang="en-US" sz="2800" dirty="0">
                <a:sym typeface="Wingdings" panose="05000000000000000000" pitchFamily="2" charset="2"/>
              </a:rPr>
              <a:t>  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487BB4-EB44-E0B7-C33E-825054628B1E}"/>
              </a:ext>
            </a:extLst>
          </p:cNvPr>
          <p:cNvGrpSpPr/>
          <p:nvPr/>
        </p:nvGrpSpPr>
        <p:grpSpPr>
          <a:xfrm>
            <a:off x="5460262" y="2029833"/>
            <a:ext cx="1841760" cy="1591200"/>
            <a:chOff x="5460262" y="2029833"/>
            <a:chExt cx="184176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14:cNvPr>
                <p14:cNvContentPartPr/>
                <p14:nvPr/>
              </p14:nvContentPartPr>
              <p14:xfrm>
                <a:off x="5901982" y="3327633"/>
                <a:ext cx="289440" cy="29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0CC7BB-90C6-54B2-7988-C5CDB5D1A8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2982" y="3318993"/>
                  <a:ext cx="307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14:cNvPr>
                <p14:cNvContentPartPr/>
                <p14:nvPr/>
              </p14:nvContentPartPr>
              <p14:xfrm>
                <a:off x="5460262" y="2139993"/>
                <a:ext cx="347400" cy="40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F96D95-1CF4-FEEF-BA4E-1C30474001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1622" y="2131353"/>
                  <a:ext cx="365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14:cNvPr>
                <p14:cNvContentPartPr/>
                <p14:nvPr/>
              </p14:nvContentPartPr>
              <p14:xfrm>
                <a:off x="6993862" y="2539233"/>
                <a:ext cx="308160" cy="33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457529-0CA1-19B0-0663-F15C7FF02E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84862" y="2530233"/>
                  <a:ext cx="325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14:cNvPr>
                <p14:cNvContentPartPr/>
                <p14:nvPr/>
              </p14:nvContentPartPr>
              <p14:xfrm>
                <a:off x="5852662" y="2145393"/>
                <a:ext cx="1174320" cy="48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321A4-225A-95B8-7E2A-BF43B95D67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43662" y="2136393"/>
                  <a:ext cx="1191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14:cNvPr>
                <p14:cNvContentPartPr/>
                <p14:nvPr/>
              </p14:nvContentPartPr>
              <p14:xfrm>
                <a:off x="6423622" y="2029833"/>
                <a:ext cx="185040" cy="22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07233F-87CE-D573-AB42-CA5AFB966E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4982" y="2021193"/>
                  <a:ext cx="20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14:cNvPr>
                <p14:cNvContentPartPr/>
                <p14:nvPr/>
              </p14:nvContentPartPr>
              <p14:xfrm>
                <a:off x="6237142" y="2861073"/>
                <a:ext cx="809280" cy="58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D0D079-833C-D432-19DC-3F0F13797E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28142" y="2852433"/>
                  <a:ext cx="8269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14:cNvPr>
                <p14:cNvContentPartPr/>
                <p14:nvPr/>
              </p14:nvContentPartPr>
              <p14:xfrm>
                <a:off x="6626662" y="3156993"/>
                <a:ext cx="221400" cy="22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09604-372B-732C-A240-DD1A7AEC14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7662" y="3147993"/>
                  <a:ext cx="239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14:cNvPr>
                <p14:cNvContentPartPr/>
                <p14:nvPr/>
              </p14:nvContentPartPr>
              <p14:xfrm>
                <a:off x="5589142" y="2554353"/>
                <a:ext cx="371160" cy="77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E62454-E772-3E81-640D-095DEF48CC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80142" y="2545713"/>
                  <a:ext cx="3888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14:cNvPr>
                <p14:cNvContentPartPr/>
                <p14:nvPr/>
              </p14:nvContentPartPr>
              <p14:xfrm>
                <a:off x="5599222" y="2895993"/>
                <a:ext cx="223200" cy="17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46F843-D5ED-6348-25DA-65A193FBC9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90582" y="2886993"/>
                  <a:ext cx="240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14:cNvPr>
                <p14:cNvContentPartPr/>
                <p14:nvPr/>
              </p14:nvContentPartPr>
              <p14:xfrm>
                <a:off x="6102862" y="2702313"/>
                <a:ext cx="941040" cy="69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73D5DA-EBDB-16EF-4484-9741FD78E2B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3862" y="2693313"/>
                  <a:ext cx="9586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14:cNvPr>
                <p14:cNvContentPartPr/>
                <p14:nvPr/>
              </p14:nvContentPartPr>
              <p14:xfrm>
                <a:off x="6413542" y="2732553"/>
                <a:ext cx="165600" cy="22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215049-DACE-40FB-04C0-A5130739C73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04542" y="2723553"/>
                  <a:ext cx="18324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0D2A7B-7EA3-8E71-EAC9-BBD83AA2E7B2}"/>
              </a:ext>
            </a:extLst>
          </p:cNvPr>
          <p:cNvGrpSpPr/>
          <p:nvPr/>
        </p:nvGrpSpPr>
        <p:grpSpPr>
          <a:xfrm>
            <a:off x="6374662" y="1336473"/>
            <a:ext cx="793440" cy="676440"/>
            <a:chOff x="6374662" y="1336473"/>
            <a:chExt cx="79344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14:cNvPr>
                <p14:cNvContentPartPr/>
                <p14:nvPr/>
              </p14:nvContentPartPr>
              <p14:xfrm>
                <a:off x="6727822" y="1668033"/>
                <a:ext cx="180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D2E749-E407-2A50-7DA4-6D7A26F3EC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19182" y="1659033"/>
                  <a:ext cx="19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14:cNvPr>
                <p14:cNvContentPartPr/>
                <p14:nvPr/>
              </p14:nvContentPartPr>
              <p14:xfrm>
                <a:off x="6718462" y="1862073"/>
                <a:ext cx="6120" cy="4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A57151-64BD-6A4B-610C-8A8EA413B6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09822" y="1853433"/>
                  <a:ext cx="23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14:cNvPr>
                <p14:cNvContentPartPr/>
                <p14:nvPr/>
              </p14:nvContentPartPr>
              <p14:xfrm>
                <a:off x="6720622" y="1985553"/>
                <a:ext cx="5400" cy="2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4BA00E-842D-A061-2862-9756D3C259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11982" y="1976553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14:cNvPr>
                <p14:cNvContentPartPr/>
                <p14:nvPr/>
              </p14:nvContentPartPr>
              <p14:xfrm>
                <a:off x="6909622" y="1653273"/>
                <a:ext cx="8280" cy="4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5A509-A652-D7B1-F65D-ED78BFB085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00982" y="1644633"/>
                  <a:ext cx="25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14:cNvPr>
                <p14:cNvContentPartPr/>
                <p14:nvPr/>
              </p14:nvContentPartPr>
              <p14:xfrm>
                <a:off x="6889822" y="1827873"/>
                <a:ext cx="16560" cy="17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ACAC7-4EB8-5EFE-99E3-3E7E356A7D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81182" y="1818873"/>
                  <a:ext cx="34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14:cNvPr>
                <p14:cNvContentPartPr/>
                <p14:nvPr/>
              </p14:nvContentPartPr>
              <p14:xfrm>
                <a:off x="6540622" y="1637433"/>
                <a:ext cx="90000" cy="5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CF3855-8802-3070-93AE-E0AAD4E7D8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31622" y="1628433"/>
                  <a:ext cx="10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14:cNvPr>
                <p14:cNvContentPartPr/>
                <p14:nvPr/>
              </p14:nvContentPartPr>
              <p14:xfrm>
                <a:off x="6566542" y="1748313"/>
                <a:ext cx="63360" cy="15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A7C3FC-D2A9-412D-3E0C-44DE3B6A62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57542" y="1739313"/>
                  <a:ext cx="8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14:cNvPr>
                <p14:cNvContentPartPr/>
                <p14:nvPr/>
              </p14:nvContentPartPr>
              <p14:xfrm>
                <a:off x="6413542" y="1923993"/>
                <a:ext cx="9972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2D5A67-E89B-D3EE-C486-CAFEF397F6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04542" y="1915353"/>
                  <a:ext cx="117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14:cNvPr>
                <p14:cNvContentPartPr/>
                <p14:nvPr/>
              </p14:nvContentPartPr>
              <p14:xfrm>
                <a:off x="6375382" y="1425753"/>
                <a:ext cx="336240" cy="21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43FEF0-B316-501F-166D-94DCAF7A74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66742" y="1417113"/>
                  <a:ext cx="35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14:cNvPr>
                <p14:cNvContentPartPr/>
                <p14:nvPr/>
              </p14:nvContentPartPr>
              <p14:xfrm>
                <a:off x="6381502" y="1336473"/>
                <a:ext cx="786600" cy="420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6C1246-0756-CBA6-57FE-95AC8C8270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72502" y="1327833"/>
                  <a:ext cx="804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14:cNvPr>
                <p14:cNvContentPartPr/>
                <p14:nvPr/>
              </p14:nvContentPartPr>
              <p14:xfrm>
                <a:off x="6374662" y="1554273"/>
                <a:ext cx="23040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E842C7-C414-77DB-F4BA-CAB957CE0C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66022" y="1545633"/>
                  <a:ext cx="2480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9CD24C-18A3-554E-BBEB-3A7EAB67A569}"/>
              </a:ext>
            </a:extLst>
          </p:cNvPr>
          <p:cNvGrpSpPr/>
          <p:nvPr/>
        </p:nvGrpSpPr>
        <p:grpSpPr>
          <a:xfrm>
            <a:off x="4559542" y="2559393"/>
            <a:ext cx="873000" cy="907920"/>
            <a:chOff x="4559542" y="2559393"/>
            <a:chExt cx="87300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14:cNvPr>
                <p14:cNvContentPartPr/>
                <p14:nvPr/>
              </p14:nvContentPartPr>
              <p14:xfrm>
                <a:off x="4872022" y="2863953"/>
                <a:ext cx="258480" cy="30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45F046-DA3D-CAEA-D60C-322F048F573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63382" y="2854953"/>
                  <a:ext cx="276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14:cNvPr>
                <p14:cNvContentPartPr/>
                <p14:nvPr/>
              </p14:nvContentPartPr>
              <p14:xfrm>
                <a:off x="5096662" y="2559393"/>
                <a:ext cx="134640" cy="17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38DBEB-0D8A-A322-ABAE-B0586B15FB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87662" y="2550753"/>
                  <a:ext cx="15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14:cNvPr>
                <p14:cNvContentPartPr/>
                <p14:nvPr/>
              </p14:nvContentPartPr>
              <p14:xfrm>
                <a:off x="5215462" y="2921553"/>
                <a:ext cx="217080" cy="2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D5ADFD-01C4-E75B-83B9-9E5E7A635B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06822" y="2912553"/>
                  <a:ext cx="23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14:cNvPr>
                <p14:cNvContentPartPr/>
                <p14:nvPr/>
              </p14:nvContentPartPr>
              <p14:xfrm>
                <a:off x="5150302" y="3263553"/>
                <a:ext cx="30600" cy="10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A21D35-DEF1-4596-8CD2-F6BBEABFA4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41302" y="3254913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14:cNvPr>
                <p14:cNvContentPartPr/>
                <p14:nvPr/>
              </p14:nvContentPartPr>
              <p14:xfrm>
                <a:off x="4657462" y="3323313"/>
                <a:ext cx="198720" cy="14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551028-735C-7FB9-FFFA-43999479F7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48462" y="3314673"/>
                  <a:ext cx="21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14:cNvPr>
                <p14:cNvContentPartPr/>
                <p14:nvPr/>
              </p14:nvContentPartPr>
              <p14:xfrm>
                <a:off x="4559542" y="3083193"/>
                <a:ext cx="106920" cy="3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0A4AF9-E270-111D-D215-79C725B020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50902" y="3074553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14:cNvPr>
                <p14:cNvContentPartPr/>
                <p14:nvPr/>
              </p14:nvContentPartPr>
              <p14:xfrm>
                <a:off x="4593382" y="2726793"/>
                <a:ext cx="110520" cy="4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FBD9CB-7F26-FB66-3E8F-0747C16292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84382" y="2717793"/>
                  <a:ext cx="12816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14:cNvPr>
              <p14:cNvContentPartPr/>
              <p14:nvPr/>
            </p14:nvContentPartPr>
            <p14:xfrm>
              <a:off x="5517502" y="2242953"/>
              <a:ext cx="223560" cy="20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93EADF-A79D-FBBB-BCCC-F5484EC6103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08862" y="2233953"/>
                <a:ext cx="241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14:cNvPr>
              <p14:cNvContentPartPr/>
              <p14:nvPr/>
            </p14:nvContentPartPr>
            <p14:xfrm>
              <a:off x="7008262" y="2574153"/>
              <a:ext cx="259920" cy="189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A72BB2B-FC92-41E7-8A0B-D5D37ECA80C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99262" y="2565153"/>
                <a:ext cx="27756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B6C99E0-8CC9-2353-E336-A1ED5B8184C0}"/>
              </a:ext>
            </a:extLst>
          </p:cNvPr>
          <p:cNvGrpSpPr/>
          <p:nvPr/>
        </p:nvGrpSpPr>
        <p:grpSpPr>
          <a:xfrm>
            <a:off x="5925382" y="3375873"/>
            <a:ext cx="261000" cy="216720"/>
            <a:chOff x="5925382" y="3375873"/>
            <a:chExt cx="2610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14:cNvPr>
                <p14:cNvContentPartPr/>
                <p14:nvPr/>
              </p14:nvContentPartPr>
              <p14:xfrm>
                <a:off x="5969302" y="3375873"/>
                <a:ext cx="217080" cy="17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E82808-A592-D78B-A643-178D9A44AF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60302" y="3367233"/>
                  <a:ext cx="234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14:cNvPr>
                <p14:cNvContentPartPr/>
                <p14:nvPr/>
              </p14:nvContentPartPr>
              <p14:xfrm>
                <a:off x="5925382" y="3387753"/>
                <a:ext cx="128880" cy="20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A20D14-F5C0-6C4E-26D3-FFB73B266A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16382" y="3378753"/>
                  <a:ext cx="146520" cy="2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7913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075" y="-9127"/>
            <a:ext cx="8576733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Finally, Language</a:t>
            </a:r>
            <a:r>
              <a:rPr lang="en-US" sz="4000" dirty="0">
                <a:solidFill>
                  <a:srgbClr val="C00000"/>
                </a:solidFill>
              </a:rPr>
              <a:t>!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388" y="1975725"/>
            <a:ext cx="8191500" cy="4114800"/>
          </a:xfrm>
        </p:spPr>
        <p:txBody>
          <a:bodyPr>
            <a:normAutofit/>
          </a:bodyPr>
          <a:lstStyle/>
          <a:p>
            <a:r>
              <a:rPr lang="en-US" sz="3600" dirty="0"/>
              <a:t>A last-minute adaptation</a:t>
            </a:r>
          </a:p>
          <a:p>
            <a:r>
              <a:rPr lang="en-US" sz="3600" dirty="0"/>
              <a:t>It evolved to exploit the brain’s strengths</a:t>
            </a:r>
          </a:p>
          <a:p>
            <a:r>
              <a:rPr lang="en-US" sz="3600" dirty="0"/>
              <a:t>Invaluable lens for studying the brain</a:t>
            </a:r>
          </a:p>
          <a:p>
            <a:r>
              <a:rPr lang="en-US" sz="3600" b="1" i="1" dirty="0">
                <a:solidFill>
                  <a:schemeClr val="accent2"/>
                </a:solidFill>
              </a:rPr>
              <a:t>A deluge of recent experiments!</a:t>
            </a:r>
          </a:p>
        </p:txBody>
      </p:sp>
    </p:spTree>
    <p:extLst>
      <p:ext uri="{BB962C8B-B14F-4D97-AF65-F5344CB8AC3E}">
        <p14:creationId xmlns:p14="http://schemas.microsoft.com/office/powerpoint/2010/main" val="1935650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565" y="1626394"/>
            <a:ext cx="4154486" cy="44759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mr-IN" sz="2700" dirty="0"/>
              <a:t>…</a:t>
            </a:r>
            <a:r>
              <a:rPr lang="en-US" sz="2700" dirty="0"/>
              <a:t>this text pulsates at four Hertz, the rhythm of four bits per second, and you may find this rhythm a bit familiar, because it coincides with the rhythm of speech, and I don’t mean my speech or your speech, but speech in general, by all speakers, in all languages, worldwide.</a:t>
            </a:r>
          </a:p>
        </p:txBody>
      </p:sp>
    </p:spTree>
    <p:extLst>
      <p:ext uri="{BB962C8B-B14F-4D97-AF65-F5344CB8AC3E}">
        <p14:creationId xmlns:p14="http://schemas.microsoft.com/office/powerpoint/2010/main" val="37927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6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3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7867" y="1587190"/>
            <a:ext cx="4739879" cy="32635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r>
              <a:rPr lang="mr-IN" sz="2700" dirty="0">
                <a:solidFill>
                  <a:srgbClr val="7030A0"/>
                </a:solidFill>
              </a:rPr>
              <a:t>…</a:t>
            </a:r>
            <a:r>
              <a:rPr lang="en-US" sz="2700" dirty="0">
                <a:solidFill>
                  <a:srgbClr val="7030A0"/>
                </a:solidFill>
              </a:rPr>
              <a:t>in contrast, this text pulsates a dozen times faster at fifty Hertz,        the rhythm of spiking neurons    in the Brain</a:t>
            </a:r>
            <a:r>
              <a:rPr lang="mr-IN" sz="2700" dirty="0">
                <a:solidFill>
                  <a:srgbClr val="7030A0"/>
                </a:solidFill>
              </a:rPr>
              <a:t>…</a:t>
            </a:r>
            <a:endParaRPr lang="en-US" sz="27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 err="1"/>
              <a:t>Poeppel</a:t>
            </a:r>
            <a:r>
              <a:rPr lang="en-US" dirty="0"/>
              <a:t> 2016] experiment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2757" y="262193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074" y="263587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2581" y="26330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7837" y="263308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0303" y="263308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9077" y="2638662"/>
            <a:ext cx="7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645" y="2638661"/>
            <a:ext cx="74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1931" y="263866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guess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6332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hits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0129" y="2633085"/>
            <a:ext cx="65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0882" y="2638661"/>
            <a:ext cx="77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9605" y="2638661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04260" y="483489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639803" y="3060512"/>
            <a:ext cx="3268980" cy="1778266"/>
          </a:xfrm>
          <a:custGeom>
            <a:avLst/>
            <a:gdLst>
              <a:gd name="connsiteX0" fmla="*/ 0 w 4358640"/>
              <a:gd name="connsiteY0" fmla="*/ 1478785 h 1661665"/>
              <a:gd name="connsiteX1" fmla="*/ 1402080 w 4358640"/>
              <a:gd name="connsiteY1" fmla="*/ 1341625 h 1661665"/>
              <a:gd name="connsiteX2" fmla="*/ 2697480 w 4358640"/>
              <a:gd name="connsiteY2" fmla="*/ 1554985 h 1661665"/>
              <a:gd name="connsiteX3" fmla="*/ 3093720 w 4358640"/>
              <a:gd name="connsiteY3" fmla="*/ 505 h 1661665"/>
              <a:gd name="connsiteX4" fmla="*/ 3627120 w 4358640"/>
              <a:gd name="connsiteY4" fmla="*/ 1387345 h 1661665"/>
              <a:gd name="connsiteX5" fmla="*/ 4358640 w 4358640"/>
              <a:gd name="connsiteY5" fmla="*/ 1661665 h 1661665"/>
              <a:gd name="connsiteX6" fmla="*/ 4358640 w 4358640"/>
              <a:gd name="connsiteY6" fmla="*/ 1661665 h 1661665"/>
              <a:gd name="connsiteX7" fmla="*/ 4358640 w 4358640"/>
              <a:gd name="connsiteY7" fmla="*/ 1661665 h 1661665"/>
              <a:gd name="connsiteX8" fmla="*/ 4251960 w 4358640"/>
              <a:gd name="connsiteY8" fmla="*/ 1646425 h 16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8640" h="1661665">
                <a:moveTo>
                  <a:pt x="0" y="1478785"/>
                </a:moveTo>
                <a:cubicBezTo>
                  <a:pt x="476250" y="1403855"/>
                  <a:pt x="952500" y="1328925"/>
                  <a:pt x="1402080" y="1341625"/>
                </a:cubicBezTo>
                <a:cubicBezTo>
                  <a:pt x="1851660" y="1354325"/>
                  <a:pt x="2415540" y="1778505"/>
                  <a:pt x="2697480" y="1554985"/>
                </a:cubicBezTo>
                <a:cubicBezTo>
                  <a:pt x="2979420" y="1331465"/>
                  <a:pt x="2938780" y="28445"/>
                  <a:pt x="3093720" y="505"/>
                </a:cubicBezTo>
                <a:cubicBezTo>
                  <a:pt x="3248660" y="-27435"/>
                  <a:pt x="3416300" y="1110485"/>
                  <a:pt x="3627120" y="1387345"/>
                </a:cubicBezTo>
                <a:cubicBezTo>
                  <a:pt x="3837940" y="1664205"/>
                  <a:pt x="4358640" y="1661665"/>
                  <a:pt x="4358640" y="1661665"/>
                </a:cubicBezTo>
                <a:lnTo>
                  <a:pt x="4358640" y="1661665"/>
                </a:lnTo>
                <a:lnTo>
                  <a:pt x="4358640" y="1661665"/>
                </a:lnTo>
                <a:lnTo>
                  <a:pt x="4251960" y="16464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9" name="TextBox 18"/>
          <p:cNvSpPr txBox="1"/>
          <p:nvPr/>
        </p:nvSpPr>
        <p:spPr>
          <a:xfrm>
            <a:off x="5699333" y="5029202"/>
            <a:ext cx="1162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+mj-lt"/>
              </a:rPr>
              <a:t>4 hertz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727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7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[</a:t>
            </a:r>
            <a:r>
              <a:rPr lang="en-US" dirty="0" err="1"/>
              <a:t>Poeppel</a:t>
            </a:r>
            <a:r>
              <a:rPr lang="en-US" dirty="0"/>
              <a:t> 2016] experiment, </a:t>
            </a:r>
            <a:br>
              <a:rPr lang="en-US" dirty="0"/>
            </a:br>
            <a:r>
              <a:rPr lang="en-US" dirty="0"/>
              <a:t>stage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3724" y="262193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263587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263308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263308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263308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263866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263866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1768" y="263866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9150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263308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7317" y="263866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4313" y="265009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       1       2             4 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5311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688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 dirty="0"/>
              <a:t>interpretation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3724" y="328487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329881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329602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329602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329602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330160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330160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0348" y="330160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9170" y="33016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329602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1617" y="330160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0023" y="330160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       1       2             4 </a:t>
            </a:r>
            <a:r>
              <a:rPr lang="en-US" sz="2700" dirty="0">
                <a:latin typeface="+mj-lt"/>
              </a:rPr>
              <a:t>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8740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36982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9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4998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32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355644" y="29260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649981" y="29482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24300" y="26974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24150" y="26746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709973" y="26974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64230" y="24574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96443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84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4459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27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950254" y="30403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244591" y="30625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1891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18760" y="27889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304583" y="28117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958840" y="25717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4192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462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208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605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727744" y="306324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022081" y="308542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296400" y="283464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09625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082073" y="283464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736330" y="25946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6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98" y="17297"/>
            <a:ext cx="9630402" cy="163036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Zaccarella</a:t>
            </a:r>
            <a:r>
              <a:rPr lang="en-US" dirty="0"/>
              <a:t> &amp; </a:t>
            </a:r>
            <a:r>
              <a:rPr lang="en-US" dirty="0" err="1"/>
              <a:t>Friedericci</a:t>
            </a:r>
            <a:r>
              <a:rPr lang="en-US" dirty="0"/>
              <a:t> “Merge in the human Brain” </a:t>
            </a:r>
            <a:r>
              <a:rPr lang="en-US" i="1" dirty="0"/>
              <a:t>Front. Psych.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31976" y="2286001"/>
            <a:ext cx="8978824" cy="3840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The completion of phrases, and especially of sentences, </a:t>
            </a:r>
            <a:r>
              <a:rPr lang="en-US" sz="3600" dirty="0">
                <a:solidFill>
                  <a:srgbClr val="C00000"/>
                </a:solidFill>
              </a:rPr>
              <a:t>activates parts of </a:t>
            </a:r>
            <a:r>
              <a:rPr lang="en-US" sz="3600" dirty="0" err="1">
                <a:solidFill>
                  <a:srgbClr val="C00000"/>
                </a:solidFill>
              </a:rPr>
              <a:t>Broca’s</a:t>
            </a:r>
            <a:r>
              <a:rPr lang="en-US" sz="3600" dirty="0">
                <a:solidFill>
                  <a:srgbClr val="C00000"/>
                </a:solidFill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208858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511364" y="104035"/>
            <a:ext cx="10600661" cy="1012958"/>
          </a:xfrm>
        </p:spPr>
        <p:txBody>
          <a:bodyPr>
            <a:noAutofit/>
          </a:bodyPr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How does the Mind emerge from the Brain? </a:t>
            </a:r>
            <a:endParaRPr lang="en-US" sz="3600" dirty="0">
              <a:solidFill>
                <a:srgbClr val="0070C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Font typeface="Arial"/>
              <a:buNone/>
            </a:pPr>
            <a:endParaRPr lang="en-US" sz="2800" b="1" i="1" dirty="0">
              <a:solidFill>
                <a:srgbClr val="C00000"/>
              </a:solidFill>
            </a:endParaRPr>
          </a:p>
          <a:p>
            <a:pPr marL="0" indent="0" algn="ctr">
              <a:buFont typeface="Arial"/>
              <a:buNone/>
            </a:pPr>
            <a:endParaRPr lang="en-US" sz="2800" b="1" i="1" dirty="0">
              <a:solidFill>
                <a:srgbClr val="C00000"/>
              </a:solidFill>
            </a:endParaRPr>
          </a:p>
          <a:p>
            <a:pPr marL="0" indent="0" algn="ctr">
              <a:buFont typeface="Arial"/>
              <a:buNone/>
            </a:pPr>
            <a:endParaRPr lang="en-US" sz="2800" b="1" i="1" dirty="0">
              <a:solidFill>
                <a:srgbClr val="C00000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en-US" sz="2800" b="1" i="1" dirty="0">
                <a:solidFill>
                  <a:srgbClr val="C00000"/>
                </a:solidFill>
              </a:rPr>
              <a:t>Despite accelerating progress in neuroscience</a:t>
            </a:r>
          </a:p>
          <a:p>
            <a:pPr marL="0" indent="0" algn="ctr">
              <a:buFont typeface="Arial"/>
              <a:buNone/>
            </a:pPr>
            <a:r>
              <a:rPr lang="en-US" sz="2800" b="1" i="1" dirty="0">
                <a:solidFill>
                  <a:srgbClr val="C00000"/>
                </a:solidFill>
              </a:rPr>
              <a:t>and increasing insight in cognitive science,</a:t>
            </a:r>
          </a:p>
          <a:p>
            <a:pPr marL="0" indent="0" algn="ctr">
              <a:buFont typeface="Arial"/>
              <a:buNone/>
            </a:pPr>
            <a:r>
              <a:rPr lang="en-US" sz="2800" b="1" i="1" dirty="0">
                <a:solidFill>
                  <a:srgbClr val="C00000"/>
                </a:solidFill>
              </a:rPr>
              <a:t>an overarching theory remains elusive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30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and Language: Syntax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169503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00000"/>
                </a:solidFill>
              </a:rPr>
              <a:t>Can each tree-building step be accomplished by about a dozen spikes?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52650" y="4790300"/>
            <a:ext cx="7886700" cy="142922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300" dirty="0"/>
            </a:br>
            <a:br>
              <a:rPr lang="en-US" sz="3300" dirty="0"/>
            </a:br>
            <a:endParaRPr lang="en-US" sz="3300" dirty="0">
              <a:solidFill>
                <a:srgbClr val="7030A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223128" y="4527886"/>
            <a:ext cx="685800" cy="6858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atin typeface="+mj-lt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137028" y="4242136"/>
            <a:ext cx="685800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9679" y="5156538"/>
            <a:ext cx="1711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  <a:latin typeface="+mj-lt"/>
              </a:rPr>
              <a:t>projected</a:t>
            </a:r>
          </a:p>
          <a:p>
            <a:r>
              <a:rPr lang="en-US" sz="3000" dirty="0">
                <a:solidFill>
                  <a:srgbClr val="0070C0"/>
                </a:solidFill>
                <a:latin typeface="+mj-lt"/>
              </a:rPr>
              <a:t>assembly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1889" y="5395499"/>
            <a:ext cx="3480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+mj-lt"/>
              </a:rPr>
              <a:t>assembly of neurons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65580" y="4827505"/>
            <a:ext cx="271883" cy="386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23180" y="5156538"/>
            <a:ext cx="43283" cy="40004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 rot="5820000">
            <a:off x="4690140" y="3686992"/>
            <a:ext cx="616732" cy="2123543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390" y="2829459"/>
            <a:ext cx="4214494" cy="32508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9236" y="2927264"/>
            <a:ext cx="79115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Analytical results and simulations show that projection creates a new assembly by spiking repeatedly a </a:t>
            </a:r>
            <a:r>
              <a:rPr lang="en-US" sz="2400"/>
              <a:t>few times! (~</a:t>
            </a:r>
            <a:r>
              <a:rPr lang="en-US" sz="2400" dirty="0"/>
              <a:t>12)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86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fill="remove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8" grpId="0"/>
      <p:bldP spid="12" grpId="0" animBg="1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Many Research Directions!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49642"/>
            <a:ext cx="10972800" cy="4937760"/>
          </a:xfrm>
        </p:spPr>
        <p:txBody>
          <a:bodyPr/>
          <a:lstStyle/>
          <a:p>
            <a:r>
              <a:rPr lang="en-US" sz="3200" dirty="0"/>
              <a:t>On the Assembly Calculus</a:t>
            </a:r>
          </a:p>
          <a:p>
            <a:r>
              <a:rPr lang="en-US" sz="3200" dirty="0"/>
              <a:t>Emergent computation: input and mechanism, no algorithm!</a:t>
            </a:r>
          </a:p>
          <a:p>
            <a:pPr marL="0" indent="0">
              <a:buNone/>
            </a:pPr>
            <a:r>
              <a:rPr lang="en-US" sz="3200" dirty="0"/>
              <a:t>(removes one level of David Marr’s 3-level framework for brain)</a:t>
            </a:r>
          </a:p>
          <a:p>
            <a:r>
              <a:rPr lang="en-US" sz="3200" dirty="0"/>
              <a:t>Random graph models of the connectome</a:t>
            </a:r>
          </a:p>
          <a:p>
            <a:r>
              <a:rPr lang="en-US" sz="3200" dirty="0" err="1"/>
              <a:t>Sparsification</a:t>
            </a:r>
            <a:r>
              <a:rPr lang="en-US" sz="3200" dirty="0"/>
              <a:t>, plasticity, and Brain Organization</a:t>
            </a:r>
          </a:p>
          <a:p>
            <a:r>
              <a:rPr lang="en-US" sz="3200" dirty="0"/>
              <a:t>Learning with Assemblies</a:t>
            </a:r>
          </a:p>
          <a:p>
            <a:r>
              <a:rPr lang="en-US" sz="3200" dirty="0"/>
              <a:t>Language: word embeddings, analogies and reasoning with neural assemblies, next-token prediction with NEMO</a:t>
            </a:r>
          </a:p>
        </p:txBody>
      </p:sp>
    </p:spTree>
    <p:extLst>
      <p:ext uri="{BB962C8B-B14F-4D97-AF65-F5344CB8AC3E}">
        <p14:creationId xmlns:p14="http://schemas.microsoft.com/office/powerpoint/2010/main" val="2932612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152400"/>
            <a:ext cx="109728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Open problems related to </a:t>
            </a:r>
            <a:r>
              <a:rPr lang="en-US" sz="3600" b="1" i="1" dirty="0"/>
              <a:t>Assemblies and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54223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</a:rPr>
                  <a:t>Assembly support size. </a:t>
                </a:r>
                <a:r>
                  <a:rPr lang="en-US" sz="3200" dirty="0"/>
                  <a:t>Is there a phase transition in the support size of an assembly from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as the plasticity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 increases?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What is an assembly?  </a:t>
                </a:r>
                <a:r>
                  <a:rPr lang="en-US" sz="3200" dirty="0"/>
                  <a:t>We know the limit of a projection can oscillate between two overlapping sets.  What are other possible (nonvanishing probability) limiting behaviors? Assemblies may have to be defined as distributions over [n] with </a:t>
                </a:r>
                <a:r>
                  <a:rPr lang="en-US" sz="3200" dirty="0" err="1"/>
                  <a:t>k+o</a:t>
                </a:r>
                <a:r>
                  <a:rPr lang="en-US" sz="3200" dirty="0"/>
                  <a:t>(k) support and firing patterns.  How?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54223"/>
              </a:xfrm>
              <a:blipFill>
                <a:blip r:embed="rId2"/>
                <a:stretch>
                  <a:fillRect l="-778" t="-1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91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504D"/>
                </a:solidFill>
              </a:rPr>
              <a:t>Nonrandom features of the Connectome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[Song et al 2005]: reciprocity and triangle completion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5796742" y="33528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5482" y="3886201"/>
            <a:ext cx="1215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G</a:t>
            </a:r>
            <a:r>
              <a:rPr lang="en-US" sz="2400" i="1" baseline="-25000" dirty="0" err="1">
                <a:solidFill>
                  <a:srgbClr val="FF0000"/>
                </a:solidFill>
              </a:rPr>
              <a:t>n,p</a:t>
            </a:r>
            <a:r>
              <a:rPr lang="en-US" sz="2400" dirty="0">
                <a:solidFill>
                  <a:srgbClr val="FF0000"/>
                </a:solidFill>
              </a:rPr>
              <a:t>++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p </a:t>
            </a:r>
            <a:r>
              <a:rPr lang="en-US" sz="2400" dirty="0">
                <a:solidFill>
                  <a:srgbClr val="FF0000"/>
                </a:solidFill>
              </a:rPr>
              <a:t>~ 10</a:t>
            </a:r>
            <a:r>
              <a:rPr lang="en-US" sz="2400" baseline="30000" dirty="0">
                <a:solidFill>
                  <a:srgbClr val="FF0000"/>
                </a:solidFill>
              </a:rPr>
              <a:t>−1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38154" y="3886201"/>
            <a:ext cx="129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G</a:t>
            </a:r>
            <a:r>
              <a:rPr lang="en-US" sz="2400" i="1" baseline="-25000" dirty="0" err="1"/>
              <a:t>n,p</a:t>
            </a:r>
            <a:endParaRPr lang="en-US" sz="2400" i="1" dirty="0"/>
          </a:p>
          <a:p>
            <a:r>
              <a:rPr lang="en-US" sz="2400" i="1" dirty="0"/>
              <a:t>p </a:t>
            </a:r>
            <a:r>
              <a:rPr lang="en-US" sz="2400" dirty="0"/>
              <a:t>~ 10</a:t>
            </a:r>
            <a:r>
              <a:rPr lang="en-US" sz="2400" baseline="30000" dirty="0"/>
              <a:t>−2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309653" y="33528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15000" y="538249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565963" y="586185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554884" y="479505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6025342" y="3466410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8" idx="7"/>
          </p:cNvCxnSpPr>
          <p:nvPr/>
        </p:nvCxnSpPr>
        <p:spPr bwMode="auto">
          <a:xfrm flipV="1">
            <a:off x="5910122" y="4920442"/>
            <a:ext cx="1633678" cy="4955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8" idx="5"/>
          </p:cNvCxnSpPr>
          <p:nvPr/>
        </p:nvCxnSpPr>
        <p:spPr bwMode="auto">
          <a:xfrm>
            <a:off x="5910122" y="5577612"/>
            <a:ext cx="1633678" cy="4144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7674031" y="5023657"/>
            <a:ext cx="0" cy="838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7" idx="1"/>
          </p:cNvCxnSpPr>
          <p:nvPr/>
        </p:nvCxnSpPr>
        <p:spPr bwMode="auto">
          <a:xfrm flipH="1">
            <a:off x="6014253" y="3386278"/>
            <a:ext cx="1328878" cy="4272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6" y="2939712"/>
            <a:ext cx="8724964" cy="46768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35" y="2278057"/>
            <a:ext cx="7458130" cy="5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5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Random Graph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/>
                  <a:t> with sufficient plasticity and edge density leads to stable assemblies and supports assembly operations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connectome</a:t>
                </a:r>
                <a:r>
                  <a:rPr lang="en-US" sz="3200" dirty="0"/>
                  <a:t> shows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noticeable deviations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/>
                  <a:t>, e.g., in the number of triangles and other small subgraphs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What deviations would be helpful? How to model them?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48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36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EEB0B-5ED3-E843-AA22-D69BE31C70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Departures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EEB0B-5ED3-E843-AA22-D69BE31C70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7"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F739-09C2-9349-8E41-A832445FA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They seem to </a:t>
            </a:r>
            <a:r>
              <a:rPr lang="en-US" sz="3200" b="1" dirty="0">
                <a:solidFill>
                  <a:srgbClr val="C00000"/>
                </a:solidFill>
              </a:rPr>
              <a:t>strengthen</a:t>
            </a:r>
            <a:r>
              <a:rPr lang="en-US" sz="3200" dirty="0"/>
              <a:t> the convergence results for Projection</a:t>
            </a:r>
          </a:p>
          <a:p>
            <a:r>
              <a:rPr lang="en-US" sz="3200" dirty="0"/>
              <a:t>Reciprocity increases </a:t>
            </a:r>
            <a:r>
              <a:rPr lang="en-US" sz="3200" b="1" dirty="0">
                <a:solidFill>
                  <a:srgbClr val="C00000"/>
                </a:solidFill>
              </a:rPr>
              <a:t>assembly density</a:t>
            </a:r>
            <a:r>
              <a:rPr lang="en-US" sz="3200" dirty="0"/>
              <a:t>; triangle completion begets a </a:t>
            </a:r>
            <a:r>
              <a:rPr lang="en-US" sz="3200" b="1" dirty="0">
                <a:solidFill>
                  <a:srgbClr val="C00000"/>
                </a:solidFill>
              </a:rPr>
              <a:t>birthday paradox </a:t>
            </a:r>
            <a:r>
              <a:rPr lang="en-US" sz="3200" dirty="0"/>
              <a:t>phenomenon</a:t>
            </a:r>
          </a:p>
          <a:p>
            <a:r>
              <a:rPr lang="en-US" sz="3200" b="1" dirty="0"/>
              <a:t>Conjecture: </a:t>
            </a:r>
            <a:r>
              <a:rPr lang="en-US" sz="3200" dirty="0"/>
              <a:t>Assembly operations become provably more robust in the presence of these “departures.”</a:t>
            </a:r>
          </a:p>
        </p:txBody>
      </p:sp>
    </p:spTree>
    <p:extLst>
      <p:ext uri="{BB962C8B-B14F-4D97-AF65-F5344CB8AC3E}">
        <p14:creationId xmlns:p14="http://schemas.microsoft.com/office/powerpoint/2010/main" val="4056302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Fundamental Convergence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256818" cy="50927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000" dirty="0"/>
                  <a:t>Begin with k random vertices firing</a:t>
                </a:r>
              </a:p>
              <a:p>
                <a:pPr lvl="1"/>
                <a:r>
                  <a:rPr lang="en-US" sz="3000" dirty="0"/>
                  <a:t>Repeat:</a:t>
                </a:r>
              </a:p>
              <a:p>
                <a:pPr lvl="2"/>
                <a:r>
                  <a:rPr lang="en-US" sz="3000" dirty="0"/>
                  <a:t>Vertex weight: sum of weights of edges coming from firing vertices </a:t>
                </a:r>
              </a:p>
              <a:p>
                <a:pPr lvl="2"/>
                <a:r>
                  <a:rPr lang="en-US" sz="3000" dirty="0"/>
                  <a:t>k vertices with highest weight fire.</a:t>
                </a:r>
              </a:p>
              <a:p>
                <a:r>
                  <a:rPr lang="en-US" sz="3000" b="1" dirty="0">
                    <a:solidFill>
                      <a:srgbClr val="C00000"/>
                    </a:solidFill>
                  </a:rPr>
                  <a:t>Q: Does this process converge?</a:t>
                </a:r>
                <a:endParaRPr lang="en-US" sz="3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000" dirty="0"/>
                  <a:t> YES, but we need plasticity of edge weights.</a:t>
                </a:r>
              </a:p>
              <a:p>
                <a:r>
                  <a:rPr lang="en-US" sz="3000" b="1" dirty="0">
                    <a:solidFill>
                      <a:srgbClr val="C00000"/>
                    </a:solidFill>
                  </a:rPr>
                  <a:t>Q: </a:t>
                </a:r>
                <a:r>
                  <a:rPr lang="en-US" sz="3000" dirty="0"/>
                  <a:t>on which graphs the process converges </a:t>
                </a:r>
                <a:r>
                  <a:rPr lang="en-US" sz="3000" b="1" dirty="0">
                    <a:solidFill>
                      <a:srgbClr val="C00000"/>
                    </a:solidFill>
                  </a:rPr>
                  <a:t>without plasticity </a:t>
                </a:r>
                <a:r>
                  <a:rPr lang="en-US" sz="3000" dirty="0"/>
                  <a:t>(β = 0)?</a:t>
                </a:r>
              </a:p>
              <a:p>
                <a:r>
                  <a:rPr lang="en-US" sz="3000" b="1" dirty="0">
                    <a:solidFill>
                      <a:srgbClr val="C00000"/>
                    </a:solidFill>
                  </a:rPr>
                  <a:t>A natural candidate: </a:t>
                </a:r>
                <a:r>
                  <a:rPr lang="en-US" sz="3000" dirty="0"/>
                  <a:t>Geometric random graphs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256818" cy="5092700"/>
              </a:xfrm>
              <a:blipFill>
                <a:blip r:embed="rId2"/>
                <a:stretch>
                  <a:fillRect l="-704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794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Geometric Random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7467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200" dirty="0"/>
                  <a:t>Vertices are assigned random values in an interval or square (could be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-dimensional cube).</a:t>
                </a:r>
              </a:p>
              <a:p>
                <a:r>
                  <a:rPr lang="en-US" sz="3200" dirty="0"/>
                  <a:t>Edge probability depends on distance between endpoints, e.g.,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b="1" dirty="0">
                    <a:solidFill>
                      <a:srgbClr val="FF0000"/>
                    </a:solidFill>
                  </a:rPr>
                  <a:t>Q. Does this model have an advantage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Empirically, YES: Assembly projection appears to be more efficient with geometric random graphs and needs lower plasticity!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74673"/>
              </a:xfrm>
              <a:blipFill>
                <a:blip r:embed="rId2"/>
                <a:stretch>
                  <a:fillRect l="-1278" t="-1413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354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Convergence on Geometric Random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1589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Vertices are random points in a square,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10,000,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2800" dirty="0"/>
                  <a:t>. </a:t>
                </a:r>
              </a:p>
              <a:p>
                <a:r>
                  <a:rPr lang="en-US" sz="2800" dirty="0"/>
                  <a:t>Edge probability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/>
                  <a:t>, edge density = 0.01.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What are the fixed points?! And will there be convergence?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15896"/>
              </a:xfrm>
              <a:blipFill>
                <a:blip r:embed="rId2"/>
                <a:stretch>
                  <a:fillRect l="-556" t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h3.googleusercontent.com/-Oo16s_zTVfM/YDUp4im7PWI/AAAAAAAADp0/URB8KETacbAKm8zrI1ml_qEQ1fM7d73IgCK8BGAsYHg/s0/2021-02-2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2" y="2363906"/>
            <a:ext cx="4227655" cy="317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8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Convergence on Geometric Gaussian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6527" y="1219199"/>
                <a:ext cx="10972800" cy="53023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Repeat:</a:t>
                </a:r>
              </a:p>
              <a:p>
                <a:pPr lvl="1"/>
                <a:r>
                  <a:rPr lang="en-US" sz="2800" dirty="0"/>
                  <a:t>Next cap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vertices with highest degree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200" dirty="0">
                    <a:solidFill>
                      <a:srgbClr val="FF0000"/>
                    </a:solidFill>
                  </a:rPr>
                  <a:t>Theorem[Reid-V.22] 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/>
                  <a:t> vertices, for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,  after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</m:oMath>
                </a14:m>
                <a:r>
                  <a:rPr lang="en-US" sz="2800" dirty="0"/>
                  <a:t> steps, WHP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will lie in a ball of radius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800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6527" y="1219199"/>
                <a:ext cx="10972800" cy="5302371"/>
              </a:xfrm>
              <a:blipFill>
                <a:blip r:embed="rId2"/>
                <a:stretch>
                  <a:fillRect l="-1389" r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87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ge result for kandel schwartz jessell boo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547" y="3246205"/>
            <a:ext cx="4078453" cy="32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1200000">
            <a:off x="2633472" y="3058999"/>
            <a:ext cx="6168504" cy="2188028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303298" y="1749176"/>
            <a:ext cx="10600661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a typeface="ＭＳ Ｐゴシック" charset="0"/>
                <a:cs typeface="ＭＳ Ｐゴシック" charset="0"/>
              </a:rPr>
              <a:t>    How does the Mind emerge from the Brain? </a:t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Mind the Gap                 </a:t>
            </a:r>
          </a:p>
        </p:txBody>
      </p:sp>
      <p:pic>
        <p:nvPicPr>
          <p:cNvPr id="1026" name="Picture 2" descr="The Cognitive Neurosciences, Sixth Edition">
            <a:extLst>
              <a:ext uri="{FF2B5EF4-FFF2-40B4-BE49-F238E27FC236}">
                <a16:creationId xmlns:a16="http://schemas.microsoft.com/office/drawing/2014/main" id="{ECEBA85E-E9B3-C94D-9116-7908527B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3" y="1737906"/>
            <a:ext cx="2509961" cy="3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C4A33F-685D-A745-ABE2-EE0F15A94BD1}"/>
              </a:ext>
            </a:extLst>
          </p:cNvPr>
          <p:cNvSpPr txBox="1">
            <a:spLocks/>
          </p:cNvSpPr>
          <p:nvPr/>
        </p:nvSpPr>
        <p:spPr>
          <a:xfrm>
            <a:off x="-25733" y="4566524"/>
            <a:ext cx="10515600" cy="430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3210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Convergence on Geometric Gaussian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6527" y="1143001"/>
                <a:ext cx="10972800" cy="53785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Theorem[Reid-V.22]  </a:t>
                </a:r>
                <a:r>
                  <a:rPr lang="en-US" sz="2400" dirty="0"/>
                  <a:t>In any constant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vertices, from a random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 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</m:oMath>
                </a14:m>
                <a:r>
                  <a:rPr lang="en-US" sz="2400" dirty="0"/>
                  <a:t> steps, WHP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will lie in a ball of 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 and points in a ball of radius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are chosen nearly uniformly for each subsequent cap.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			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						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							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6527" y="1143001"/>
                <a:ext cx="10972800" cy="5378570"/>
              </a:xfrm>
              <a:blipFill>
                <a:blip r:embed="rId2"/>
                <a:stretch>
                  <a:fillRect l="-1111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72CCCAF-C06B-46C0-8A2D-E722B70C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9" y="3093028"/>
            <a:ext cx="4391890" cy="329391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A26F933-8AD0-45B5-B34E-5BB99C7B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40" y="3068782"/>
            <a:ext cx="4491180" cy="33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1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Christos Papadimitriou</a:t>
            </a:r>
          </a:p>
          <a:p>
            <a:r>
              <a:rPr lang="en-US" dirty="0"/>
              <a:t>Dan </a:t>
            </a:r>
            <a:r>
              <a:rPr lang="en-US" dirty="0" err="1"/>
              <a:t>Mitropolsky</a:t>
            </a:r>
            <a:r>
              <a:rPr lang="en-US" dirty="0"/>
              <a:t>, Mike Collins, Wolfgang </a:t>
            </a:r>
            <a:r>
              <a:rPr lang="en-US" dirty="0" err="1"/>
              <a:t>Maass</a:t>
            </a:r>
            <a:endParaRPr lang="en-US" dirty="0"/>
          </a:p>
          <a:p>
            <a:r>
              <a:rPr lang="en-US" dirty="0"/>
              <a:t>Max </a:t>
            </a:r>
            <a:r>
              <a:rPr lang="en-US" dirty="0" err="1"/>
              <a:t>Dabagia</a:t>
            </a:r>
            <a:r>
              <a:rPr lang="en-US" dirty="0"/>
              <a:t>, Mirabel Reid, Seung Je Jung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 and to you!</a:t>
            </a:r>
          </a:p>
        </p:txBody>
      </p:sp>
      <p:pic>
        <p:nvPicPr>
          <p:cNvPr id="4" name="Picture 10" descr="Award Nominees | Commencement | University of Pittsburgh | University of  Pittsburgh">
            <a:extLst>
              <a:ext uri="{FF2B5EF4-FFF2-40B4-BE49-F238E27FC236}">
                <a16:creationId xmlns:a16="http://schemas.microsoft.com/office/drawing/2014/main" id="{F1546A98-F576-EC2E-AB7A-0DAEF096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09" y="3249409"/>
            <a:ext cx="1705400" cy="136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F71E7-07F1-71D9-572F-B7CC1CDE1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24" y="3193991"/>
            <a:ext cx="1645938" cy="1645938"/>
          </a:xfrm>
          <a:prstGeom prst="rect">
            <a:avLst/>
          </a:prstGeom>
        </p:spPr>
      </p:pic>
      <p:pic>
        <p:nvPicPr>
          <p:cNvPr id="6" name="Picture 14" descr="Seung Je Jung">
            <a:extLst>
              <a:ext uri="{FF2B5EF4-FFF2-40B4-BE49-F238E27FC236}">
                <a16:creationId xmlns:a16="http://schemas.microsoft.com/office/drawing/2014/main" id="{F48FC9E4-6166-7F4E-81C2-B3B0CF7A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24" y="4815831"/>
            <a:ext cx="1097292" cy="1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ge result for daniel mitropolsky columbia">
            <a:extLst>
              <a:ext uri="{FF2B5EF4-FFF2-40B4-BE49-F238E27FC236}">
                <a16:creationId xmlns:a16="http://schemas.microsoft.com/office/drawing/2014/main" id="{2B1F3783-3DDD-83AD-2216-FF2100C0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3" y="3193991"/>
            <a:ext cx="1733331" cy="17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90BA9-8313-FBE4-C1F2-BE2470301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24" y="3069290"/>
            <a:ext cx="1391731" cy="1858032"/>
          </a:xfrm>
          <a:prstGeom prst="rect">
            <a:avLst/>
          </a:prstGeom>
        </p:spPr>
      </p:pic>
      <p:pic>
        <p:nvPicPr>
          <p:cNvPr id="9" name="Picture 8" descr="maass1.jpg">
            <a:extLst>
              <a:ext uri="{FF2B5EF4-FFF2-40B4-BE49-F238E27FC236}">
                <a16:creationId xmlns:a16="http://schemas.microsoft.com/office/drawing/2014/main" id="{9734D575-94E2-2D99-36B1-312CEDF39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38" y="5123339"/>
            <a:ext cx="1540739" cy="1837036"/>
          </a:xfrm>
          <a:prstGeom prst="rect">
            <a:avLst/>
          </a:prstGeom>
        </p:spPr>
      </p:pic>
      <p:pic>
        <p:nvPicPr>
          <p:cNvPr id="1026" name="Picture 2" descr="Christos Papadimitriou | EECS at UC Berkeley">
            <a:extLst>
              <a:ext uri="{FF2B5EF4-FFF2-40B4-BE49-F238E27FC236}">
                <a16:creationId xmlns:a16="http://schemas.microsoft.com/office/drawing/2014/main" id="{2858941D-4674-F826-7558-1214A909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260" y="0"/>
            <a:ext cx="1419860" cy="21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02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…. is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27746"/>
            <a:ext cx="10972800" cy="4937760"/>
          </a:xfrm>
        </p:spPr>
        <p:txBody>
          <a:bodyPr/>
          <a:lstStyle/>
          <a:p>
            <a:r>
              <a:rPr lang="en-US" dirty="0"/>
              <a:t>Tiny working memory</a:t>
            </a:r>
          </a:p>
          <a:p>
            <a:r>
              <a:rPr lang="en-US" dirty="0"/>
              <a:t>Slow, serial processing</a:t>
            </a:r>
          </a:p>
          <a:p>
            <a:r>
              <a:rPr lang="en-US" dirty="0"/>
              <a:t>Very little energy usage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robustly accomplishes a range of cognitive 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How? What (computational) ideas are we missing?!</a:t>
            </a:r>
          </a:p>
        </p:txBody>
      </p:sp>
    </p:spTree>
    <p:extLst>
      <p:ext uri="{BB962C8B-B14F-4D97-AF65-F5344CB8AC3E}">
        <p14:creationId xmlns:p14="http://schemas.microsoft.com/office/powerpoint/2010/main" val="8239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675518"/>
            <a:ext cx="6172200" cy="5506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i="1" dirty="0">
                <a:solidFill>
                  <a:srgbClr val="C00000"/>
                </a:solidFill>
              </a:rPr>
              <a:t>“</a:t>
            </a:r>
            <a:r>
              <a:rPr lang="mr-IN" sz="4000" i="1" dirty="0">
                <a:solidFill>
                  <a:srgbClr val="C00000"/>
                </a:solidFill>
              </a:rPr>
              <a:t>…</a:t>
            </a:r>
            <a:r>
              <a:rPr lang="en-US" sz="4000" i="1" dirty="0">
                <a:solidFill>
                  <a:srgbClr val="C00000"/>
                </a:solidFill>
              </a:rPr>
              <a:t>we do not have a logic for the transformation of neural activity into thought ... I view discerning [this] logic as the most important future direction of neuroscience</a:t>
            </a:r>
            <a:r>
              <a:rPr lang="mr-IN" sz="4000" i="1" dirty="0">
                <a:solidFill>
                  <a:srgbClr val="C00000"/>
                </a:solidFill>
              </a:rPr>
              <a:t>…</a:t>
            </a:r>
            <a:r>
              <a:rPr lang="en-US" sz="4000" i="1" dirty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3600" b="1" dirty="0"/>
              <a:t>Richard Axel</a:t>
            </a:r>
            <a:r>
              <a:rPr lang="en-US" sz="3600" i="1" dirty="0"/>
              <a:t>, Neuron</a:t>
            </a:r>
            <a:r>
              <a:rPr lang="en-US" sz="3600" dirty="0"/>
              <a:t>, Sep 2018</a:t>
            </a:r>
          </a:p>
        </p:txBody>
      </p:sp>
      <p:pic>
        <p:nvPicPr>
          <p:cNvPr id="1026" name="Picture 2" descr="igure thumbnail g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40" y="810198"/>
            <a:ext cx="4145280" cy="52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2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6333-00CC-DE49-8A5E-1FBAE883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kind of formal theory would qualify as Axel’s “logic”?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C1B38-21A9-9072-06C7-73D3D4B8A886}"/>
              </a:ext>
            </a:extLst>
          </p:cNvPr>
          <p:cNvSpPr txBox="1"/>
          <p:nvPr/>
        </p:nvSpPr>
        <p:spPr>
          <a:xfrm>
            <a:off x="793629" y="1387262"/>
            <a:ext cx="9282023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1B6FD"/>
              </a:buClr>
              <a:buSzPct val="76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6E7FC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1B6FD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Hopfield Nets </a:t>
            </a:r>
          </a:p>
          <a:p>
            <a:pPr marL="731520" lvl="1" indent="-274320">
              <a:spcBef>
                <a:spcPts val="600"/>
              </a:spcBef>
              <a:buClr>
                <a:srgbClr val="31B6FD"/>
              </a:buClr>
              <a:buSzPct val="76000"/>
              <a:buFont typeface="Wingdings 3"/>
              <a:buChar char="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specific to storage and retrieval…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1B6FD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6E7FC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1B6FD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Valiant’s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neuroidal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 [1995]</a:t>
            </a:r>
          </a:p>
          <a:p>
            <a:pPr marL="731520" lvl="1" indent="-274320">
              <a:spcBef>
                <a:spcPts val="600"/>
              </a:spcBef>
              <a:buClr>
                <a:srgbClr val="31B6FD"/>
              </a:buClr>
              <a:buSzPct val="76000"/>
              <a:buFont typeface="Wingdings 3"/>
              <a:buChar char="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 for general operations on synapses (e.g., arbitrary state changes)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1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25374</TotalTime>
  <Words>3001</Words>
  <Application>Microsoft Office PowerPoint</Application>
  <PresentationFormat>Widescreen</PresentationFormat>
  <Paragraphs>469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American Typewriter</vt:lpstr>
      <vt:lpstr>Arial</vt:lpstr>
      <vt:lpstr>Calibri</vt:lpstr>
      <vt:lpstr>Cambria Math</vt:lpstr>
      <vt:lpstr>Gill Sans MT</vt:lpstr>
      <vt:lpstr>Times New Roman</vt:lpstr>
      <vt:lpstr>Wingdings</vt:lpstr>
      <vt:lpstr>Wingdings 3</vt:lpstr>
      <vt:lpstr>Origin</vt:lpstr>
      <vt:lpstr>The Assembly Hypothesis: Emergent Computation and Learning in a rigorous model of the Brain  </vt:lpstr>
      <vt:lpstr>What is Computation?</vt:lpstr>
      <vt:lpstr>Computation is Universal</vt:lpstr>
      <vt:lpstr>The Brain, on a slide</vt:lpstr>
      <vt:lpstr>How does the Mind (perception, cognition, …)  emerge from the Brain (neurons, synapses, …)?  </vt:lpstr>
      <vt:lpstr>How does the Mind emerge from the Brain? </vt:lpstr>
      <vt:lpstr>    How does the Mind emerge from the Brain?     Mind the Gap                 </vt:lpstr>
      <vt:lpstr>PowerPoint Presentation</vt:lpstr>
      <vt:lpstr>What kind of formal theory would qualify as Axel’s “logic”?</vt:lpstr>
      <vt:lpstr>What are we looking for?</vt:lpstr>
      <vt:lpstr>Computation in the Brain: What is the right level? </vt:lpstr>
      <vt:lpstr>NEMO (NEural MOdel)</vt:lpstr>
      <vt:lpstr>Papers</vt:lpstr>
      <vt:lpstr>Random Graph</vt:lpstr>
      <vt:lpstr>A Mathematical Model of the Brain</vt:lpstr>
      <vt:lpstr>The Model (cont.)</vt:lpstr>
      <vt:lpstr>How realistic is it?</vt:lpstr>
      <vt:lpstr>So, back to the question:</vt:lpstr>
      <vt:lpstr>Assemblies (or ensembles) of neurons</vt:lpstr>
      <vt:lpstr>The Assembly Hypothesis</vt:lpstr>
      <vt:lpstr>The Assembly Hypothesis (cont.)</vt:lpstr>
      <vt:lpstr>Projection of an assembly: (RP&amp;C)*</vt:lpstr>
      <vt:lpstr>Convergence of (RP&amp;C)* to an Assembly</vt:lpstr>
      <vt:lpstr>PowerPoint Presentation</vt:lpstr>
      <vt:lpstr>Proof of Convergence</vt:lpstr>
      <vt:lpstr>Proof of Convergence</vt:lpstr>
      <vt:lpstr>Pattern Completion</vt:lpstr>
      <vt:lpstr>Association of Two Assemblies</vt:lpstr>
      <vt:lpstr>The [Ison et al. 2016] experiment</vt:lpstr>
      <vt:lpstr>The [Ison et al. 2016] experiment</vt:lpstr>
      <vt:lpstr>The [Ison et al. 2016]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</vt:lpstr>
      <vt:lpstr>Merge: a more complicated operation</vt:lpstr>
      <vt:lpstr>Assembly Calculus recap </vt:lpstr>
      <vt:lpstr>In the rest of the talk</vt:lpstr>
      <vt:lpstr>Learning: How do brains learn?</vt:lpstr>
      <vt:lpstr>Unsupervised Learning with Assemblies</vt:lpstr>
      <vt:lpstr>Mildly supervised Learning of Halfspaces?</vt:lpstr>
      <vt:lpstr>Sequences!</vt:lpstr>
      <vt:lpstr>Sequences!</vt:lpstr>
      <vt:lpstr>Sequences!</vt:lpstr>
      <vt:lpstr>Brain computation without control commands</vt:lpstr>
      <vt:lpstr>The benefits of (long-range) inhibition</vt:lpstr>
      <vt:lpstr>Brain computation without control commands</vt:lpstr>
      <vt:lpstr>Finally, Language!</vt:lpstr>
      <vt:lpstr>PowerPoint Presentation</vt:lpstr>
      <vt:lpstr>PowerPoint Presentation</vt:lpstr>
      <vt:lpstr>The [Poeppel 2016] experiment</vt:lpstr>
      <vt:lpstr>The [Poeppel 2016] experiment,  stage II</vt:lpstr>
      <vt:lpstr>Our interpretation</vt:lpstr>
      <vt:lpstr>Zaccarella &amp; Friedericci “Merge in the human Brain” Front. Psych. 2015</vt:lpstr>
      <vt:lpstr>Assemblies and Language: Syntax Trees</vt:lpstr>
      <vt:lpstr>Many Research Directions!</vt:lpstr>
      <vt:lpstr>Open problems related to Assemblies and Convergence</vt:lpstr>
      <vt:lpstr>Nonrandom features of the Connectome</vt:lpstr>
      <vt:lpstr>Random Graph models</vt:lpstr>
      <vt:lpstr>Departures from G_(n,p)</vt:lpstr>
      <vt:lpstr>A Fundamental Convergence Problem</vt:lpstr>
      <vt:lpstr>Geometric Random Graphs</vt:lpstr>
      <vt:lpstr>Convergence on Geometric Random Graphs</vt:lpstr>
      <vt:lpstr>Convergence on Geometric Gaussian Graphs</vt:lpstr>
      <vt:lpstr>Convergence on Geometric Gaussian Graphs</vt:lpstr>
      <vt:lpstr>Thanks to </vt:lpstr>
      <vt:lpstr>Less …. is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Vempala, Santosh S</cp:lastModifiedBy>
  <cp:revision>246</cp:revision>
  <dcterms:created xsi:type="dcterms:W3CDTF">2018-09-04T01:29:10Z</dcterms:created>
  <dcterms:modified xsi:type="dcterms:W3CDTF">2023-08-13T23:23:13Z</dcterms:modified>
</cp:coreProperties>
</file>